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9" r:id="rId5"/>
    <p:sldId id="263" r:id="rId6"/>
    <p:sldId id="261" r:id="rId7"/>
    <p:sldId id="262" r:id="rId8"/>
    <p:sldId id="264" r:id="rId9"/>
    <p:sldId id="265" r:id="rId10"/>
    <p:sldId id="266" r:id="rId11"/>
    <p:sldId id="267" r:id="rId12"/>
    <p:sldId id="269" r:id="rId13"/>
    <p:sldId id="270" r:id="rId14"/>
    <p:sldId id="268"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than Thuraisingham" userId="2b3e05ed-8ba8-440a-a574-c84b2bfc489a" providerId="ADAL" clId="{FCBEFEED-C6D8-470B-85E4-DE18FD4EDA46}"/>
    <pc:docChg chg="undo custSel addSld modSld">
      <pc:chgData name="Venthan Thuraisingham" userId="2b3e05ed-8ba8-440a-a574-c84b2bfc489a" providerId="ADAL" clId="{FCBEFEED-C6D8-470B-85E4-DE18FD4EDA46}" dt="2024-04-15T08:41:53.017" v="289"/>
      <pc:docMkLst>
        <pc:docMk/>
      </pc:docMkLst>
      <pc:sldChg chg="addSp delSp modSp mod modClrScheme chgLayout">
        <pc:chgData name="Venthan Thuraisingham" userId="2b3e05ed-8ba8-440a-a574-c84b2bfc489a" providerId="ADAL" clId="{FCBEFEED-C6D8-470B-85E4-DE18FD4EDA46}" dt="2024-04-15T07:12:17.996" v="28"/>
        <pc:sldMkLst>
          <pc:docMk/>
          <pc:sldMk cId="2887386297" sldId="259"/>
        </pc:sldMkLst>
        <pc:spChg chg="del mod ord">
          <ac:chgData name="Venthan Thuraisingham" userId="2b3e05ed-8ba8-440a-a574-c84b2bfc489a" providerId="ADAL" clId="{FCBEFEED-C6D8-470B-85E4-DE18FD4EDA46}" dt="2024-04-15T07:07:30.753" v="3" actId="700"/>
          <ac:spMkLst>
            <pc:docMk/>
            <pc:sldMk cId="2887386297" sldId="259"/>
            <ac:spMk id="2" creationId="{4A75113D-9D59-DE8A-6EB8-248A0B7D8C0B}"/>
          </ac:spMkLst>
        </pc:spChg>
        <pc:spChg chg="del mod ord">
          <ac:chgData name="Venthan Thuraisingham" userId="2b3e05ed-8ba8-440a-a574-c84b2bfc489a" providerId="ADAL" clId="{FCBEFEED-C6D8-470B-85E4-DE18FD4EDA46}" dt="2024-04-15T07:07:30.753" v="3" actId="700"/>
          <ac:spMkLst>
            <pc:docMk/>
            <pc:sldMk cId="2887386297" sldId="259"/>
            <ac:spMk id="3" creationId="{C6026B7B-F0E9-3971-2574-949828201650}"/>
          </ac:spMkLst>
        </pc:spChg>
        <pc:spChg chg="add mod ord">
          <ac:chgData name="Venthan Thuraisingham" userId="2b3e05ed-8ba8-440a-a574-c84b2bfc489a" providerId="ADAL" clId="{FCBEFEED-C6D8-470B-85E4-DE18FD4EDA46}" dt="2024-04-15T07:07:46.732" v="7" actId="27636"/>
          <ac:spMkLst>
            <pc:docMk/>
            <pc:sldMk cId="2887386297" sldId="259"/>
            <ac:spMk id="4" creationId="{D0DE46C9-A8B4-92D2-57D3-8C06D4F4DE2D}"/>
          </ac:spMkLst>
        </pc:spChg>
        <pc:spChg chg="add del mod ord">
          <ac:chgData name="Venthan Thuraisingham" userId="2b3e05ed-8ba8-440a-a574-c84b2bfc489a" providerId="ADAL" clId="{FCBEFEED-C6D8-470B-85E4-DE18FD4EDA46}" dt="2024-04-15T07:08:26.368" v="11"/>
          <ac:spMkLst>
            <pc:docMk/>
            <pc:sldMk cId="2887386297" sldId="259"/>
            <ac:spMk id="6" creationId="{17CC733C-B89C-E79F-2F0A-B6897CE56A32}"/>
          </ac:spMkLst>
        </pc:spChg>
        <pc:spChg chg="add mod ord">
          <ac:chgData name="Venthan Thuraisingham" userId="2b3e05ed-8ba8-440a-a574-c84b2bfc489a" providerId="ADAL" clId="{FCBEFEED-C6D8-470B-85E4-DE18FD4EDA46}" dt="2024-04-15T07:12:17.996" v="28"/>
          <ac:spMkLst>
            <pc:docMk/>
            <pc:sldMk cId="2887386297" sldId="259"/>
            <ac:spMk id="7" creationId="{48619A2E-A7AA-1C66-64F8-C3D6CBC61082}"/>
          </ac:spMkLst>
        </pc:spChg>
        <pc:spChg chg="add mod">
          <ac:chgData name="Venthan Thuraisingham" userId="2b3e05ed-8ba8-440a-a574-c84b2bfc489a" providerId="ADAL" clId="{FCBEFEED-C6D8-470B-85E4-DE18FD4EDA46}" dt="2024-04-15T07:08:26.348" v="10"/>
          <ac:spMkLst>
            <pc:docMk/>
            <pc:sldMk cId="2887386297" sldId="259"/>
            <ac:spMk id="8" creationId="{56BFAE4A-F645-6F69-1942-A212E4399AE1}"/>
          </ac:spMkLst>
        </pc:spChg>
        <pc:spChg chg="add del mod">
          <ac:chgData name="Venthan Thuraisingham" userId="2b3e05ed-8ba8-440a-a574-c84b2bfc489a" providerId="ADAL" clId="{FCBEFEED-C6D8-470B-85E4-DE18FD4EDA46}" dt="2024-04-15T07:11:36.154" v="27"/>
          <ac:spMkLst>
            <pc:docMk/>
            <pc:sldMk cId="2887386297" sldId="259"/>
            <ac:spMk id="11" creationId="{31A66E80-A94D-98B1-E574-F2D65282D382}"/>
          </ac:spMkLst>
        </pc:spChg>
        <pc:spChg chg="add mod">
          <ac:chgData name="Venthan Thuraisingham" userId="2b3e05ed-8ba8-440a-a574-c84b2bfc489a" providerId="ADAL" clId="{FCBEFEED-C6D8-470B-85E4-DE18FD4EDA46}" dt="2024-04-15T07:11:36.140" v="26"/>
          <ac:spMkLst>
            <pc:docMk/>
            <pc:sldMk cId="2887386297" sldId="259"/>
            <ac:spMk id="12" creationId="{938E0D94-8771-7D82-EC70-6C302E6569A2}"/>
          </ac:spMkLst>
        </pc:spChg>
        <pc:picChg chg="add del mod">
          <ac:chgData name="Venthan Thuraisingham" userId="2b3e05ed-8ba8-440a-a574-c84b2bfc489a" providerId="ADAL" clId="{FCBEFEED-C6D8-470B-85E4-DE18FD4EDA46}" dt="2024-04-15T07:11:11.901" v="23" actId="478"/>
          <ac:picMkLst>
            <pc:docMk/>
            <pc:sldMk cId="2887386297" sldId="259"/>
            <ac:picMk id="9" creationId="{9A87D85C-716F-E32A-5342-2292E6BAB352}"/>
          </ac:picMkLst>
        </pc:picChg>
        <pc:picChg chg="add mod">
          <ac:chgData name="Venthan Thuraisingham" userId="2b3e05ed-8ba8-440a-a574-c84b2bfc489a" providerId="ADAL" clId="{FCBEFEED-C6D8-470B-85E4-DE18FD4EDA46}" dt="2024-04-15T07:11:36.154" v="27"/>
          <ac:picMkLst>
            <pc:docMk/>
            <pc:sldMk cId="2887386297" sldId="259"/>
            <ac:picMk id="13" creationId="{362CFB9D-08C3-EAA8-BA6C-84A66E440944}"/>
          </ac:picMkLst>
        </pc:picChg>
      </pc:sldChg>
      <pc:sldChg chg="modSp add mod">
        <pc:chgData name="Venthan Thuraisingham" userId="2b3e05ed-8ba8-440a-a574-c84b2bfc489a" providerId="ADAL" clId="{FCBEFEED-C6D8-470B-85E4-DE18FD4EDA46}" dt="2024-04-15T07:03:58.805" v="2" actId="27636"/>
        <pc:sldMkLst>
          <pc:docMk/>
          <pc:sldMk cId="3916920830" sldId="260"/>
        </pc:sldMkLst>
        <pc:spChg chg="mod">
          <ac:chgData name="Venthan Thuraisingham" userId="2b3e05ed-8ba8-440a-a574-c84b2bfc489a" providerId="ADAL" clId="{FCBEFEED-C6D8-470B-85E4-DE18FD4EDA46}" dt="2024-04-15T07:03:58.805" v="2" actId="27636"/>
          <ac:spMkLst>
            <pc:docMk/>
            <pc:sldMk cId="3916920830" sldId="260"/>
            <ac:spMk id="3" creationId="{74B3122D-63E1-29A9-5832-3D095EB00766}"/>
          </ac:spMkLst>
        </pc:spChg>
      </pc:sldChg>
      <pc:sldChg chg="addSp delSp modSp new mod modClrScheme chgLayout">
        <pc:chgData name="Venthan Thuraisingham" userId="2b3e05ed-8ba8-440a-a574-c84b2bfc489a" providerId="ADAL" clId="{FCBEFEED-C6D8-470B-85E4-DE18FD4EDA46}" dt="2024-04-15T07:10:01.856" v="20"/>
        <pc:sldMkLst>
          <pc:docMk/>
          <pc:sldMk cId="3578622810" sldId="261"/>
        </pc:sldMkLst>
        <pc:spChg chg="del mod ord">
          <ac:chgData name="Venthan Thuraisingham" userId="2b3e05ed-8ba8-440a-a574-c84b2bfc489a" providerId="ADAL" clId="{FCBEFEED-C6D8-470B-85E4-DE18FD4EDA46}" dt="2024-04-15T07:09:23.889" v="17" actId="700"/>
          <ac:spMkLst>
            <pc:docMk/>
            <pc:sldMk cId="3578622810" sldId="261"/>
            <ac:spMk id="2" creationId="{CEDD7D4B-927F-7914-71F6-F3348990524B}"/>
          </ac:spMkLst>
        </pc:spChg>
        <pc:spChg chg="add del">
          <ac:chgData name="Venthan Thuraisingham" userId="2b3e05ed-8ba8-440a-a574-c84b2bfc489a" providerId="ADAL" clId="{FCBEFEED-C6D8-470B-85E4-DE18FD4EDA46}" dt="2024-04-15T07:09:15.460" v="16"/>
          <ac:spMkLst>
            <pc:docMk/>
            <pc:sldMk cId="3578622810" sldId="261"/>
            <ac:spMk id="3" creationId="{EB0AC05C-7699-7582-A805-D9FA17D09B7B}"/>
          </ac:spMkLst>
        </pc:spChg>
        <pc:spChg chg="mod ord">
          <ac:chgData name="Venthan Thuraisingham" userId="2b3e05ed-8ba8-440a-a574-c84b2bfc489a" providerId="ADAL" clId="{FCBEFEED-C6D8-470B-85E4-DE18FD4EDA46}" dt="2024-04-15T07:09:23.889" v="17" actId="700"/>
          <ac:spMkLst>
            <pc:docMk/>
            <pc:sldMk cId="3578622810" sldId="261"/>
            <ac:spMk id="4" creationId="{528C97CE-07CB-8B2D-D715-67B6F0CDB77B}"/>
          </ac:spMkLst>
        </pc:spChg>
        <pc:spChg chg="add mod">
          <ac:chgData name="Venthan Thuraisingham" userId="2b3e05ed-8ba8-440a-a574-c84b2bfc489a" providerId="ADAL" clId="{FCBEFEED-C6D8-470B-85E4-DE18FD4EDA46}" dt="2024-04-15T07:09:15.451" v="15"/>
          <ac:spMkLst>
            <pc:docMk/>
            <pc:sldMk cId="3578622810" sldId="261"/>
            <ac:spMk id="5" creationId="{0433063C-4AD7-C6E0-2693-5F6668E24BF3}"/>
          </ac:spMkLst>
        </pc:spChg>
        <pc:spChg chg="add mod ord">
          <ac:chgData name="Venthan Thuraisingham" userId="2b3e05ed-8ba8-440a-a574-c84b2bfc489a" providerId="ADAL" clId="{FCBEFEED-C6D8-470B-85E4-DE18FD4EDA46}" dt="2024-04-15T07:10:01.856" v="20"/>
          <ac:spMkLst>
            <pc:docMk/>
            <pc:sldMk cId="3578622810" sldId="261"/>
            <ac:spMk id="7" creationId="{097282F6-D749-A60B-D25C-9A3941A4F916}"/>
          </ac:spMkLst>
        </pc:spChg>
        <pc:picChg chg="add mod ord">
          <ac:chgData name="Venthan Thuraisingham" userId="2b3e05ed-8ba8-440a-a574-c84b2bfc489a" providerId="ADAL" clId="{FCBEFEED-C6D8-470B-85E4-DE18FD4EDA46}" dt="2024-04-15T07:09:23.889" v="17" actId="700"/>
          <ac:picMkLst>
            <pc:docMk/>
            <pc:sldMk cId="3578622810" sldId="261"/>
            <ac:picMk id="6" creationId="{D29288A5-836E-D1D2-0DE6-A7D3E4CAA775}"/>
          </ac:picMkLst>
        </pc:picChg>
      </pc:sldChg>
      <pc:sldChg chg="modSp new mod">
        <pc:chgData name="Venthan Thuraisingham" userId="2b3e05ed-8ba8-440a-a574-c84b2bfc489a" providerId="ADAL" clId="{FCBEFEED-C6D8-470B-85E4-DE18FD4EDA46}" dt="2024-04-15T07:10:06.421" v="21"/>
        <pc:sldMkLst>
          <pc:docMk/>
          <pc:sldMk cId="3971486533" sldId="262"/>
        </pc:sldMkLst>
        <pc:spChg chg="mod">
          <ac:chgData name="Venthan Thuraisingham" userId="2b3e05ed-8ba8-440a-a574-c84b2bfc489a" providerId="ADAL" clId="{FCBEFEED-C6D8-470B-85E4-DE18FD4EDA46}" dt="2024-04-15T07:10:06.421" v="21"/>
          <ac:spMkLst>
            <pc:docMk/>
            <pc:sldMk cId="3971486533" sldId="262"/>
            <ac:spMk id="2" creationId="{636E67A6-8B85-0DF9-4AE1-D2664DA0C44E}"/>
          </ac:spMkLst>
        </pc:spChg>
        <pc:spChg chg="mod">
          <ac:chgData name="Venthan Thuraisingham" userId="2b3e05ed-8ba8-440a-a574-c84b2bfc489a" providerId="ADAL" clId="{FCBEFEED-C6D8-470B-85E4-DE18FD4EDA46}" dt="2024-04-15T07:09:53.114" v="19"/>
          <ac:spMkLst>
            <pc:docMk/>
            <pc:sldMk cId="3971486533" sldId="262"/>
            <ac:spMk id="4" creationId="{D246808E-69C8-7F3E-B002-135F7DEAF6E3}"/>
          </ac:spMkLst>
        </pc:spChg>
      </pc:sldChg>
      <pc:sldChg chg="add">
        <pc:chgData name="Venthan Thuraisingham" userId="2b3e05ed-8ba8-440a-a574-c84b2bfc489a" providerId="ADAL" clId="{FCBEFEED-C6D8-470B-85E4-DE18FD4EDA46}" dt="2024-04-15T07:11:08.596" v="22" actId="2890"/>
        <pc:sldMkLst>
          <pc:docMk/>
          <pc:sldMk cId="4284552449" sldId="263"/>
        </pc:sldMkLst>
      </pc:sldChg>
      <pc:sldChg chg="addSp delSp modSp new mod">
        <pc:chgData name="Venthan Thuraisingham" userId="2b3e05ed-8ba8-440a-a574-c84b2bfc489a" providerId="ADAL" clId="{FCBEFEED-C6D8-470B-85E4-DE18FD4EDA46}" dt="2024-04-15T07:15:52.868" v="35"/>
        <pc:sldMkLst>
          <pc:docMk/>
          <pc:sldMk cId="3230810804" sldId="264"/>
        </pc:sldMkLst>
        <pc:spChg chg="mod">
          <ac:chgData name="Venthan Thuraisingham" userId="2b3e05ed-8ba8-440a-a574-c84b2bfc489a" providerId="ADAL" clId="{FCBEFEED-C6D8-470B-85E4-DE18FD4EDA46}" dt="2024-04-15T07:14:46.900" v="34" actId="20577"/>
          <ac:spMkLst>
            <pc:docMk/>
            <pc:sldMk cId="3230810804" sldId="264"/>
            <ac:spMk id="2" creationId="{75A1C3B7-9AF5-9A4A-5650-27C1ED66AE81}"/>
          </ac:spMkLst>
        </pc:spChg>
        <pc:spChg chg="add del">
          <ac:chgData name="Venthan Thuraisingham" userId="2b3e05ed-8ba8-440a-a574-c84b2bfc489a" providerId="ADAL" clId="{FCBEFEED-C6D8-470B-85E4-DE18FD4EDA46}" dt="2024-04-15T07:14:32.004" v="32"/>
          <ac:spMkLst>
            <pc:docMk/>
            <pc:sldMk cId="3230810804" sldId="264"/>
            <ac:spMk id="3" creationId="{541ED23B-B2A8-3789-4EE0-CBADF88BC327}"/>
          </ac:spMkLst>
        </pc:spChg>
        <pc:spChg chg="mod">
          <ac:chgData name="Venthan Thuraisingham" userId="2b3e05ed-8ba8-440a-a574-c84b2bfc489a" providerId="ADAL" clId="{FCBEFEED-C6D8-470B-85E4-DE18FD4EDA46}" dt="2024-04-15T07:15:52.868" v="35"/>
          <ac:spMkLst>
            <pc:docMk/>
            <pc:sldMk cId="3230810804" sldId="264"/>
            <ac:spMk id="4" creationId="{B72BCC59-5439-C80C-D711-18E1E2C383EA}"/>
          </ac:spMkLst>
        </pc:spChg>
        <pc:spChg chg="add mod">
          <ac:chgData name="Venthan Thuraisingham" userId="2b3e05ed-8ba8-440a-a574-c84b2bfc489a" providerId="ADAL" clId="{FCBEFEED-C6D8-470B-85E4-DE18FD4EDA46}" dt="2024-04-15T07:14:31.992" v="31"/>
          <ac:spMkLst>
            <pc:docMk/>
            <pc:sldMk cId="3230810804" sldId="264"/>
            <ac:spMk id="5" creationId="{CC651979-AC2F-3909-40B5-94C9AF993F89}"/>
          </ac:spMkLst>
        </pc:spChg>
        <pc:picChg chg="add mod">
          <ac:chgData name="Venthan Thuraisingham" userId="2b3e05ed-8ba8-440a-a574-c84b2bfc489a" providerId="ADAL" clId="{FCBEFEED-C6D8-470B-85E4-DE18FD4EDA46}" dt="2024-04-15T07:14:32.004" v="32"/>
          <ac:picMkLst>
            <pc:docMk/>
            <pc:sldMk cId="3230810804" sldId="264"/>
            <ac:picMk id="6" creationId="{5353D4B9-CD88-2D61-C141-B3A83C4CC60B}"/>
          </ac:picMkLst>
        </pc:picChg>
      </pc:sldChg>
      <pc:sldChg chg="addSp delSp modSp new mod">
        <pc:chgData name="Venthan Thuraisingham" userId="2b3e05ed-8ba8-440a-a574-c84b2bfc489a" providerId="ADAL" clId="{FCBEFEED-C6D8-470B-85E4-DE18FD4EDA46}" dt="2024-04-15T07:18:10.624" v="44"/>
        <pc:sldMkLst>
          <pc:docMk/>
          <pc:sldMk cId="3124968211" sldId="265"/>
        </pc:sldMkLst>
        <pc:spChg chg="mod">
          <ac:chgData name="Venthan Thuraisingham" userId="2b3e05ed-8ba8-440a-a574-c84b2bfc489a" providerId="ADAL" clId="{FCBEFEED-C6D8-470B-85E4-DE18FD4EDA46}" dt="2024-04-15T07:16:16.890" v="37"/>
          <ac:spMkLst>
            <pc:docMk/>
            <pc:sldMk cId="3124968211" sldId="265"/>
            <ac:spMk id="2" creationId="{0B5FA71B-2B65-212B-CE10-9A3A687F6A47}"/>
          </ac:spMkLst>
        </pc:spChg>
        <pc:spChg chg="add del">
          <ac:chgData name="Venthan Thuraisingham" userId="2b3e05ed-8ba8-440a-a574-c84b2bfc489a" providerId="ADAL" clId="{FCBEFEED-C6D8-470B-85E4-DE18FD4EDA46}" dt="2024-04-15T07:18:10.624" v="44"/>
          <ac:spMkLst>
            <pc:docMk/>
            <pc:sldMk cId="3124968211" sldId="265"/>
            <ac:spMk id="3" creationId="{B028B08C-321E-D4FF-BE3E-3EE22C2F01B1}"/>
          </ac:spMkLst>
        </pc:spChg>
        <pc:spChg chg="mod">
          <ac:chgData name="Venthan Thuraisingham" userId="2b3e05ed-8ba8-440a-a574-c84b2bfc489a" providerId="ADAL" clId="{FCBEFEED-C6D8-470B-85E4-DE18FD4EDA46}" dt="2024-04-15T07:16:26.494" v="38"/>
          <ac:spMkLst>
            <pc:docMk/>
            <pc:sldMk cId="3124968211" sldId="265"/>
            <ac:spMk id="4" creationId="{EEC23CA3-4E5B-A610-51DF-7F2A9C8B7974}"/>
          </ac:spMkLst>
        </pc:spChg>
        <pc:spChg chg="add mod">
          <ac:chgData name="Venthan Thuraisingham" userId="2b3e05ed-8ba8-440a-a574-c84b2bfc489a" providerId="ADAL" clId="{FCBEFEED-C6D8-470B-85E4-DE18FD4EDA46}" dt="2024-04-15T07:18:10.618" v="43"/>
          <ac:spMkLst>
            <pc:docMk/>
            <pc:sldMk cId="3124968211" sldId="265"/>
            <ac:spMk id="5" creationId="{B63E3D3E-FBEC-AA66-5081-9F77CC962254}"/>
          </ac:spMkLst>
        </pc:spChg>
        <pc:picChg chg="add mod">
          <ac:chgData name="Venthan Thuraisingham" userId="2b3e05ed-8ba8-440a-a574-c84b2bfc489a" providerId="ADAL" clId="{FCBEFEED-C6D8-470B-85E4-DE18FD4EDA46}" dt="2024-04-15T07:18:10.624" v="44"/>
          <ac:picMkLst>
            <pc:docMk/>
            <pc:sldMk cId="3124968211" sldId="265"/>
            <ac:picMk id="6" creationId="{3A98F9DD-6BC5-3F78-7216-92FD909C773C}"/>
          </ac:picMkLst>
        </pc:picChg>
      </pc:sldChg>
      <pc:sldChg chg="addSp delSp modSp new mod">
        <pc:chgData name="Venthan Thuraisingham" userId="2b3e05ed-8ba8-440a-a574-c84b2bfc489a" providerId="ADAL" clId="{FCBEFEED-C6D8-470B-85E4-DE18FD4EDA46}" dt="2024-04-15T07:30:55.635" v="66"/>
        <pc:sldMkLst>
          <pc:docMk/>
          <pc:sldMk cId="331397567" sldId="266"/>
        </pc:sldMkLst>
        <pc:spChg chg="mod">
          <ac:chgData name="Venthan Thuraisingham" userId="2b3e05ed-8ba8-440a-a574-c84b2bfc489a" providerId="ADAL" clId="{FCBEFEED-C6D8-470B-85E4-DE18FD4EDA46}" dt="2024-04-15T07:16:42.092" v="40"/>
          <ac:spMkLst>
            <pc:docMk/>
            <pc:sldMk cId="331397567" sldId="266"/>
            <ac:spMk id="2" creationId="{355366D7-64FE-572E-CED9-BF3CA85F53DD}"/>
          </ac:spMkLst>
        </pc:spChg>
        <pc:spChg chg="add del">
          <ac:chgData name="Venthan Thuraisingham" userId="2b3e05ed-8ba8-440a-a574-c84b2bfc489a" providerId="ADAL" clId="{FCBEFEED-C6D8-470B-85E4-DE18FD4EDA46}" dt="2024-04-15T07:19:18.166" v="47"/>
          <ac:spMkLst>
            <pc:docMk/>
            <pc:sldMk cId="331397567" sldId="266"/>
            <ac:spMk id="3" creationId="{3A7A9001-4B30-7AE7-259C-818976A513A5}"/>
          </ac:spMkLst>
        </pc:spChg>
        <pc:spChg chg="mod">
          <ac:chgData name="Venthan Thuraisingham" userId="2b3e05ed-8ba8-440a-a574-c84b2bfc489a" providerId="ADAL" clId="{FCBEFEED-C6D8-470B-85E4-DE18FD4EDA46}" dt="2024-04-15T07:30:55.635" v="66"/>
          <ac:spMkLst>
            <pc:docMk/>
            <pc:sldMk cId="331397567" sldId="266"/>
            <ac:spMk id="4" creationId="{4CC0C791-0D92-9027-697E-1F29F00837D9}"/>
          </ac:spMkLst>
        </pc:spChg>
        <pc:spChg chg="add mod">
          <ac:chgData name="Venthan Thuraisingham" userId="2b3e05ed-8ba8-440a-a574-c84b2bfc489a" providerId="ADAL" clId="{FCBEFEED-C6D8-470B-85E4-DE18FD4EDA46}" dt="2024-04-15T07:19:18.157" v="46"/>
          <ac:spMkLst>
            <pc:docMk/>
            <pc:sldMk cId="331397567" sldId="266"/>
            <ac:spMk id="5" creationId="{F91A16AE-C8EC-D648-75FB-8F2C7FE48B41}"/>
          </ac:spMkLst>
        </pc:spChg>
        <pc:picChg chg="add mod">
          <ac:chgData name="Venthan Thuraisingham" userId="2b3e05ed-8ba8-440a-a574-c84b2bfc489a" providerId="ADAL" clId="{FCBEFEED-C6D8-470B-85E4-DE18FD4EDA46}" dt="2024-04-15T07:19:18.166" v="47"/>
          <ac:picMkLst>
            <pc:docMk/>
            <pc:sldMk cId="331397567" sldId="266"/>
            <ac:picMk id="6" creationId="{FBC43325-0545-A6A2-149B-F2F781134A8B}"/>
          </ac:picMkLst>
        </pc:picChg>
      </pc:sldChg>
      <pc:sldChg chg="addSp delSp modSp new mod modClrScheme chgLayout">
        <pc:chgData name="Venthan Thuraisingham" userId="2b3e05ed-8ba8-440a-a574-c84b2bfc489a" providerId="ADAL" clId="{FCBEFEED-C6D8-470B-85E4-DE18FD4EDA46}" dt="2024-04-15T07:31:44.425" v="70" actId="27636"/>
        <pc:sldMkLst>
          <pc:docMk/>
          <pc:sldMk cId="1847429325" sldId="267"/>
        </pc:sldMkLst>
        <pc:spChg chg="mod ord">
          <ac:chgData name="Venthan Thuraisingham" userId="2b3e05ed-8ba8-440a-a574-c84b2bfc489a" providerId="ADAL" clId="{FCBEFEED-C6D8-470B-85E4-DE18FD4EDA46}" dt="2024-04-15T07:31:44.412" v="69" actId="700"/>
          <ac:spMkLst>
            <pc:docMk/>
            <pc:sldMk cId="1847429325" sldId="267"/>
            <ac:spMk id="2" creationId="{12DABA30-CFFE-2CA6-5345-2E7F01F6FB65}"/>
          </ac:spMkLst>
        </pc:spChg>
        <pc:spChg chg="add del">
          <ac:chgData name="Venthan Thuraisingham" userId="2b3e05ed-8ba8-440a-a574-c84b2bfc489a" providerId="ADAL" clId="{FCBEFEED-C6D8-470B-85E4-DE18FD4EDA46}" dt="2024-04-15T07:27:13.988" v="53"/>
          <ac:spMkLst>
            <pc:docMk/>
            <pc:sldMk cId="1847429325" sldId="267"/>
            <ac:spMk id="3" creationId="{B4980508-3E7A-906F-AF87-E0D13062EFD8}"/>
          </ac:spMkLst>
        </pc:spChg>
        <pc:spChg chg="mod ord">
          <ac:chgData name="Venthan Thuraisingham" userId="2b3e05ed-8ba8-440a-a574-c84b2bfc489a" providerId="ADAL" clId="{FCBEFEED-C6D8-470B-85E4-DE18FD4EDA46}" dt="2024-04-15T07:31:44.425" v="70" actId="27636"/>
          <ac:spMkLst>
            <pc:docMk/>
            <pc:sldMk cId="1847429325" sldId="267"/>
            <ac:spMk id="4" creationId="{5DA4A9A8-3164-D001-0446-7205E493F8BB}"/>
          </ac:spMkLst>
        </pc:spChg>
        <pc:spChg chg="add mod">
          <ac:chgData name="Venthan Thuraisingham" userId="2b3e05ed-8ba8-440a-a574-c84b2bfc489a" providerId="ADAL" clId="{FCBEFEED-C6D8-470B-85E4-DE18FD4EDA46}" dt="2024-04-15T07:27:13.976" v="52"/>
          <ac:spMkLst>
            <pc:docMk/>
            <pc:sldMk cId="1847429325" sldId="267"/>
            <ac:spMk id="5" creationId="{26A763E1-0370-5803-FA84-C5BE04F235BD}"/>
          </ac:spMkLst>
        </pc:spChg>
        <pc:spChg chg="add del mod ord">
          <ac:chgData name="Venthan Thuraisingham" userId="2b3e05ed-8ba8-440a-a574-c84b2bfc489a" providerId="ADAL" clId="{FCBEFEED-C6D8-470B-85E4-DE18FD4EDA46}" dt="2024-04-15T07:31:44.412" v="69" actId="700"/>
          <ac:spMkLst>
            <pc:docMk/>
            <pc:sldMk cId="1847429325" sldId="267"/>
            <ac:spMk id="8" creationId="{C283BB4E-A933-EA51-7F7A-4F3509F0544E}"/>
          </ac:spMkLst>
        </pc:spChg>
        <pc:picChg chg="add del mod">
          <ac:chgData name="Venthan Thuraisingham" userId="2b3e05ed-8ba8-440a-a574-c84b2bfc489a" providerId="ADAL" clId="{FCBEFEED-C6D8-470B-85E4-DE18FD4EDA46}" dt="2024-04-15T07:31:39.405" v="68" actId="478"/>
          <ac:picMkLst>
            <pc:docMk/>
            <pc:sldMk cId="1847429325" sldId="267"/>
            <ac:picMk id="6" creationId="{438F1CB6-C278-F91E-7090-2570A594A1FF}"/>
          </ac:picMkLst>
        </pc:picChg>
      </pc:sldChg>
      <pc:sldChg chg="addSp delSp modSp new mod">
        <pc:chgData name="Venthan Thuraisingham" userId="2b3e05ed-8ba8-440a-a574-c84b2bfc489a" providerId="ADAL" clId="{FCBEFEED-C6D8-470B-85E4-DE18FD4EDA46}" dt="2024-04-15T07:34:59.473" v="76"/>
        <pc:sldMkLst>
          <pc:docMk/>
          <pc:sldMk cId="4137150733" sldId="268"/>
        </pc:sldMkLst>
        <pc:spChg chg="mod">
          <ac:chgData name="Venthan Thuraisingham" userId="2b3e05ed-8ba8-440a-a574-c84b2bfc489a" providerId="ADAL" clId="{FCBEFEED-C6D8-470B-85E4-DE18FD4EDA46}" dt="2024-04-15T07:34:41.007" v="73" actId="20577"/>
          <ac:spMkLst>
            <pc:docMk/>
            <pc:sldMk cId="4137150733" sldId="268"/>
            <ac:spMk id="2" creationId="{E831066A-0A24-6EF9-56A7-2D1358E9D128}"/>
          </ac:spMkLst>
        </pc:spChg>
        <pc:spChg chg="add del">
          <ac:chgData name="Venthan Thuraisingham" userId="2b3e05ed-8ba8-440a-a574-c84b2bfc489a" providerId="ADAL" clId="{FCBEFEED-C6D8-470B-85E4-DE18FD4EDA46}" dt="2024-04-15T07:34:59.473" v="76"/>
          <ac:spMkLst>
            <pc:docMk/>
            <pc:sldMk cId="4137150733" sldId="268"/>
            <ac:spMk id="3" creationId="{DC984A5E-813F-1251-D673-C140D5095417}"/>
          </ac:spMkLst>
        </pc:spChg>
        <pc:spChg chg="mod">
          <ac:chgData name="Venthan Thuraisingham" userId="2b3e05ed-8ba8-440a-a574-c84b2bfc489a" providerId="ADAL" clId="{FCBEFEED-C6D8-470B-85E4-DE18FD4EDA46}" dt="2024-04-15T07:34:25.575" v="71"/>
          <ac:spMkLst>
            <pc:docMk/>
            <pc:sldMk cId="4137150733" sldId="268"/>
            <ac:spMk id="4" creationId="{30E65DBC-EA6F-5247-E354-A1504F6AC1A2}"/>
          </ac:spMkLst>
        </pc:spChg>
        <pc:spChg chg="add mod">
          <ac:chgData name="Venthan Thuraisingham" userId="2b3e05ed-8ba8-440a-a574-c84b2bfc489a" providerId="ADAL" clId="{FCBEFEED-C6D8-470B-85E4-DE18FD4EDA46}" dt="2024-04-15T07:34:59.464" v="75"/>
          <ac:spMkLst>
            <pc:docMk/>
            <pc:sldMk cId="4137150733" sldId="268"/>
            <ac:spMk id="5" creationId="{D73C0745-ADE2-7EAB-1CB0-0C1C133AFD7E}"/>
          </ac:spMkLst>
        </pc:spChg>
        <pc:picChg chg="add mod">
          <ac:chgData name="Venthan Thuraisingham" userId="2b3e05ed-8ba8-440a-a574-c84b2bfc489a" providerId="ADAL" clId="{FCBEFEED-C6D8-470B-85E4-DE18FD4EDA46}" dt="2024-04-15T07:34:59.473" v="76"/>
          <ac:picMkLst>
            <pc:docMk/>
            <pc:sldMk cId="4137150733" sldId="268"/>
            <ac:picMk id="6" creationId="{68F2B0E3-A754-D0C9-8F9D-9B00005D526F}"/>
          </ac:picMkLst>
        </pc:picChg>
      </pc:sldChg>
      <pc:sldChg chg="modSp add mod">
        <pc:chgData name="Venthan Thuraisingham" userId="2b3e05ed-8ba8-440a-a574-c84b2bfc489a" providerId="ADAL" clId="{FCBEFEED-C6D8-470B-85E4-DE18FD4EDA46}" dt="2024-04-15T07:28:53.618" v="59" actId="20577"/>
        <pc:sldMkLst>
          <pc:docMk/>
          <pc:sldMk cId="111951774" sldId="269"/>
        </pc:sldMkLst>
        <pc:spChg chg="mod">
          <ac:chgData name="Venthan Thuraisingham" userId="2b3e05ed-8ba8-440a-a574-c84b2bfc489a" providerId="ADAL" clId="{FCBEFEED-C6D8-470B-85E4-DE18FD4EDA46}" dt="2024-04-15T07:28:36.839" v="57"/>
          <ac:spMkLst>
            <pc:docMk/>
            <pc:sldMk cId="111951774" sldId="269"/>
            <ac:spMk id="2" creationId="{12DABA30-CFFE-2CA6-5345-2E7F01F6FB65}"/>
          </ac:spMkLst>
        </pc:spChg>
        <pc:spChg chg="mod">
          <ac:chgData name="Venthan Thuraisingham" userId="2b3e05ed-8ba8-440a-a574-c84b2bfc489a" providerId="ADAL" clId="{FCBEFEED-C6D8-470B-85E4-DE18FD4EDA46}" dt="2024-04-15T07:28:53.618" v="59" actId="20577"/>
          <ac:spMkLst>
            <pc:docMk/>
            <pc:sldMk cId="111951774" sldId="269"/>
            <ac:spMk id="4" creationId="{5DA4A9A8-3164-D001-0446-7205E493F8BB}"/>
          </ac:spMkLst>
        </pc:spChg>
      </pc:sldChg>
      <pc:sldChg chg="modSp add mod">
        <pc:chgData name="Venthan Thuraisingham" userId="2b3e05ed-8ba8-440a-a574-c84b2bfc489a" providerId="ADAL" clId="{FCBEFEED-C6D8-470B-85E4-DE18FD4EDA46}" dt="2024-04-15T07:29:57.527" v="65"/>
        <pc:sldMkLst>
          <pc:docMk/>
          <pc:sldMk cId="3925086061" sldId="270"/>
        </pc:sldMkLst>
        <pc:spChg chg="mod">
          <ac:chgData name="Venthan Thuraisingham" userId="2b3e05ed-8ba8-440a-a574-c84b2bfc489a" providerId="ADAL" clId="{FCBEFEED-C6D8-470B-85E4-DE18FD4EDA46}" dt="2024-04-15T07:29:13.133" v="62" actId="27636"/>
          <ac:spMkLst>
            <pc:docMk/>
            <pc:sldMk cId="3925086061" sldId="270"/>
            <ac:spMk id="2" creationId="{12DABA30-CFFE-2CA6-5345-2E7F01F6FB65}"/>
          </ac:spMkLst>
        </pc:spChg>
        <pc:spChg chg="mod">
          <ac:chgData name="Venthan Thuraisingham" userId="2b3e05ed-8ba8-440a-a574-c84b2bfc489a" providerId="ADAL" clId="{FCBEFEED-C6D8-470B-85E4-DE18FD4EDA46}" dt="2024-04-15T07:29:57.527" v="65"/>
          <ac:spMkLst>
            <pc:docMk/>
            <pc:sldMk cId="3925086061" sldId="270"/>
            <ac:spMk id="4" creationId="{5DA4A9A8-3164-D001-0446-7205E493F8BB}"/>
          </ac:spMkLst>
        </pc:spChg>
      </pc:sldChg>
      <pc:sldChg chg="addSp delSp modSp new mod">
        <pc:chgData name="Venthan Thuraisingham" userId="2b3e05ed-8ba8-440a-a574-c84b2bfc489a" providerId="ADAL" clId="{FCBEFEED-C6D8-470B-85E4-DE18FD4EDA46}" dt="2024-04-15T07:37:41.479" v="85"/>
        <pc:sldMkLst>
          <pc:docMk/>
          <pc:sldMk cId="2780346774" sldId="271"/>
        </pc:sldMkLst>
        <pc:spChg chg="mod">
          <ac:chgData name="Venthan Thuraisingham" userId="2b3e05ed-8ba8-440a-a574-c84b2bfc489a" providerId="ADAL" clId="{FCBEFEED-C6D8-470B-85E4-DE18FD4EDA46}" dt="2024-04-15T07:35:14.051" v="78"/>
          <ac:spMkLst>
            <pc:docMk/>
            <pc:sldMk cId="2780346774" sldId="271"/>
            <ac:spMk id="2" creationId="{C18C664A-46A1-5551-6438-ACE593BDA751}"/>
          </ac:spMkLst>
        </pc:spChg>
        <pc:spChg chg="add del">
          <ac:chgData name="Venthan Thuraisingham" userId="2b3e05ed-8ba8-440a-a574-c84b2bfc489a" providerId="ADAL" clId="{FCBEFEED-C6D8-470B-85E4-DE18FD4EDA46}" dt="2024-04-15T07:37:41.479" v="85"/>
          <ac:spMkLst>
            <pc:docMk/>
            <pc:sldMk cId="2780346774" sldId="271"/>
            <ac:spMk id="3" creationId="{6112CA9A-9B7E-2725-0DD0-12BD2A1CF3AF}"/>
          </ac:spMkLst>
        </pc:spChg>
        <pc:spChg chg="mod">
          <ac:chgData name="Venthan Thuraisingham" userId="2b3e05ed-8ba8-440a-a574-c84b2bfc489a" providerId="ADAL" clId="{FCBEFEED-C6D8-470B-85E4-DE18FD4EDA46}" dt="2024-04-15T07:35:22.556" v="79"/>
          <ac:spMkLst>
            <pc:docMk/>
            <pc:sldMk cId="2780346774" sldId="271"/>
            <ac:spMk id="4" creationId="{EB199CED-8276-B4A2-8FFD-17A8BB525CA5}"/>
          </ac:spMkLst>
        </pc:spChg>
        <pc:spChg chg="add mod">
          <ac:chgData name="Venthan Thuraisingham" userId="2b3e05ed-8ba8-440a-a574-c84b2bfc489a" providerId="ADAL" clId="{FCBEFEED-C6D8-470B-85E4-DE18FD4EDA46}" dt="2024-04-15T07:37:41.470" v="84"/>
          <ac:spMkLst>
            <pc:docMk/>
            <pc:sldMk cId="2780346774" sldId="271"/>
            <ac:spMk id="5" creationId="{C4E6894F-322C-89D2-E195-83FB58686FC5}"/>
          </ac:spMkLst>
        </pc:spChg>
        <pc:picChg chg="add mod">
          <ac:chgData name="Venthan Thuraisingham" userId="2b3e05ed-8ba8-440a-a574-c84b2bfc489a" providerId="ADAL" clId="{FCBEFEED-C6D8-470B-85E4-DE18FD4EDA46}" dt="2024-04-15T07:37:41.479" v="85"/>
          <ac:picMkLst>
            <pc:docMk/>
            <pc:sldMk cId="2780346774" sldId="271"/>
            <ac:picMk id="6" creationId="{D5BE9018-DE42-DCB5-5A29-EBB70D724E3C}"/>
          </ac:picMkLst>
        </pc:picChg>
      </pc:sldChg>
      <pc:sldChg chg="addSp delSp modSp new mod">
        <pc:chgData name="Venthan Thuraisingham" userId="2b3e05ed-8ba8-440a-a574-c84b2bfc489a" providerId="ADAL" clId="{FCBEFEED-C6D8-470B-85E4-DE18FD4EDA46}" dt="2024-04-15T07:38:45.043" v="88"/>
        <pc:sldMkLst>
          <pc:docMk/>
          <pc:sldMk cId="2265573979" sldId="272"/>
        </pc:sldMkLst>
        <pc:spChg chg="mod">
          <ac:chgData name="Venthan Thuraisingham" userId="2b3e05ed-8ba8-440a-a574-c84b2bfc489a" providerId="ADAL" clId="{FCBEFEED-C6D8-470B-85E4-DE18FD4EDA46}" dt="2024-04-15T07:35:35.528" v="81"/>
          <ac:spMkLst>
            <pc:docMk/>
            <pc:sldMk cId="2265573979" sldId="272"/>
            <ac:spMk id="2" creationId="{A2A80ECB-C9AC-2955-AF26-BE6B434D5510}"/>
          </ac:spMkLst>
        </pc:spChg>
        <pc:spChg chg="add del">
          <ac:chgData name="Venthan Thuraisingham" userId="2b3e05ed-8ba8-440a-a574-c84b2bfc489a" providerId="ADAL" clId="{FCBEFEED-C6D8-470B-85E4-DE18FD4EDA46}" dt="2024-04-15T07:38:45.043" v="88"/>
          <ac:spMkLst>
            <pc:docMk/>
            <pc:sldMk cId="2265573979" sldId="272"/>
            <ac:spMk id="3" creationId="{EAD91FDF-B974-2963-5282-52C922305ABD}"/>
          </ac:spMkLst>
        </pc:spChg>
        <pc:spChg chg="mod">
          <ac:chgData name="Venthan Thuraisingham" userId="2b3e05ed-8ba8-440a-a574-c84b2bfc489a" providerId="ADAL" clId="{FCBEFEED-C6D8-470B-85E4-DE18FD4EDA46}" dt="2024-04-15T07:35:47.450" v="82"/>
          <ac:spMkLst>
            <pc:docMk/>
            <pc:sldMk cId="2265573979" sldId="272"/>
            <ac:spMk id="4" creationId="{BB8376B0-A2C3-DAD7-795F-960A9612C860}"/>
          </ac:spMkLst>
        </pc:spChg>
        <pc:spChg chg="add mod">
          <ac:chgData name="Venthan Thuraisingham" userId="2b3e05ed-8ba8-440a-a574-c84b2bfc489a" providerId="ADAL" clId="{FCBEFEED-C6D8-470B-85E4-DE18FD4EDA46}" dt="2024-04-15T07:38:45.033" v="87"/>
          <ac:spMkLst>
            <pc:docMk/>
            <pc:sldMk cId="2265573979" sldId="272"/>
            <ac:spMk id="5" creationId="{337EF59B-3E4C-01E5-C22A-456EEAAE042F}"/>
          </ac:spMkLst>
        </pc:spChg>
        <pc:picChg chg="add mod">
          <ac:chgData name="Venthan Thuraisingham" userId="2b3e05ed-8ba8-440a-a574-c84b2bfc489a" providerId="ADAL" clId="{FCBEFEED-C6D8-470B-85E4-DE18FD4EDA46}" dt="2024-04-15T07:38:45.043" v="88"/>
          <ac:picMkLst>
            <pc:docMk/>
            <pc:sldMk cId="2265573979" sldId="272"/>
            <ac:picMk id="6" creationId="{3D8A7C61-1BCB-88B7-D436-B7D5732DAC11}"/>
          </ac:picMkLst>
        </pc:picChg>
      </pc:sldChg>
      <pc:sldChg chg="addSp delSp modSp new mod">
        <pc:chgData name="Venthan Thuraisingham" userId="2b3e05ed-8ba8-440a-a574-c84b2bfc489a" providerId="ADAL" clId="{FCBEFEED-C6D8-470B-85E4-DE18FD4EDA46}" dt="2024-04-15T07:41:18.031" v="95"/>
        <pc:sldMkLst>
          <pc:docMk/>
          <pc:sldMk cId="4109527404" sldId="273"/>
        </pc:sldMkLst>
        <pc:spChg chg="mod">
          <ac:chgData name="Venthan Thuraisingham" userId="2b3e05ed-8ba8-440a-a574-c84b2bfc489a" providerId="ADAL" clId="{FCBEFEED-C6D8-470B-85E4-DE18FD4EDA46}" dt="2024-04-15T07:40:12.438" v="91" actId="20577"/>
          <ac:spMkLst>
            <pc:docMk/>
            <pc:sldMk cId="4109527404" sldId="273"/>
            <ac:spMk id="2" creationId="{6433D15E-4FF9-30F3-7CF3-474C69E5C85F}"/>
          </ac:spMkLst>
        </pc:spChg>
        <pc:spChg chg="add del">
          <ac:chgData name="Venthan Thuraisingham" userId="2b3e05ed-8ba8-440a-a574-c84b2bfc489a" providerId="ADAL" clId="{FCBEFEED-C6D8-470B-85E4-DE18FD4EDA46}" dt="2024-04-15T07:40:36.447" v="94"/>
          <ac:spMkLst>
            <pc:docMk/>
            <pc:sldMk cId="4109527404" sldId="273"/>
            <ac:spMk id="3" creationId="{D3CAA996-348B-AFE9-E603-5167A12F3ABC}"/>
          </ac:spMkLst>
        </pc:spChg>
        <pc:spChg chg="mod">
          <ac:chgData name="Venthan Thuraisingham" userId="2b3e05ed-8ba8-440a-a574-c84b2bfc489a" providerId="ADAL" clId="{FCBEFEED-C6D8-470B-85E4-DE18FD4EDA46}" dt="2024-04-15T07:41:18.031" v="95"/>
          <ac:spMkLst>
            <pc:docMk/>
            <pc:sldMk cId="4109527404" sldId="273"/>
            <ac:spMk id="4" creationId="{FBB6EC2B-CAD9-BFE1-A247-62BFF6035A7C}"/>
          </ac:spMkLst>
        </pc:spChg>
        <pc:spChg chg="add mod">
          <ac:chgData name="Venthan Thuraisingham" userId="2b3e05ed-8ba8-440a-a574-c84b2bfc489a" providerId="ADAL" clId="{FCBEFEED-C6D8-470B-85E4-DE18FD4EDA46}" dt="2024-04-15T07:40:36.439" v="93"/>
          <ac:spMkLst>
            <pc:docMk/>
            <pc:sldMk cId="4109527404" sldId="273"/>
            <ac:spMk id="5" creationId="{E668EECB-4D78-BC0A-03F6-B889F9A42D73}"/>
          </ac:spMkLst>
        </pc:spChg>
        <pc:picChg chg="add mod">
          <ac:chgData name="Venthan Thuraisingham" userId="2b3e05ed-8ba8-440a-a574-c84b2bfc489a" providerId="ADAL" clId="{FCBEFEED-C6D8-470B-85E4-DE18FD4EDA46}" dt="2024-04-15T07:40:36.447" v="94"/>
          <ac:picMkLst>
            <pc:docMk/>
            <pc:sldMk cId="4109527404" sldId="273"/>
            <ac:picMk id="6" creationId="{3F8D900C-172C-6012-3E37-A16D60470F62}"/>
          </ac:picMkLst>
        </pc:picChg>
      </pc:sldChg>
      <pc:sldChg chg="addSp delSp modSp new mod">
        <pc:chgData name="Venthan Thuraisingham" userId="2b3e05ed-8ba8-440a-a574-c84b2bfc489a" providerId="ADAL" clId="{FCBEFEED-C6D8-470B-85E4-DE18FD4EDA46}" dt="2024-04-15T07:44:37.755" v="107"/>
        <pc:sldMkLst>
          <pc:docMk/>
          <pc:sldMk cId="1357602912" sldId="274"/>
        </pc:sldMkLst>
        <pc:spChg chg="mod">
          <ac:chgData name="Venthan Thuraisingham" userId="2b3e05ed-8ba8-440a-a574-c84b2bfc489a" providerId="ADAL" clId="{FCBEFEED-C6D8-470B-85E4-DE18FD4EDA46}" dt="2024-04-15T07:41:37.384" v="97"/>
          <ac:spMkLst>
            <pc:docMk/>
            <pc:sldMk cId="1357602912" sldId="274"/>
            <ac:spMk id="2" creationId="{9DBCC785-1B4D-F843-7282-BB20BB27A2AD}"/>
          </ac:spMkLst>
        </pc:spChg>
        <pc:spChg chg="add del">
          <ac:chgData name="Venthan Thuraisingham" userId="2b3e05ed-8ba8-440a-a574-c84b2bfc489a" providerId="ADAL" clId="{FCBEFEED-C6D8-470B-85E4-DE18FD4EDA46}" dt="2024-04-15T07:44:37.755" v="107"/>
          <ac:spMkLst>
            <pc:docMk/>
            <pc:sldMk cId="1357602912" sldId="274"/>
            <ac:spMk id="3" creationId="{04EF8EE0-F370-C3B1-F9E8-FD4C8EA21F6C}"/>
          </ac:spMkLst>
        </pc:spChg>
        <pc:spChg chg="mod">
          <ac:chgData name="Venthan Thuraisingham" userId="2b3e05ed-8ba8-440a-a574-c84b2bfc489a" providerId="ADAL" clId="{FCBEFEED-C6D8-470B-85E4-DE18FD4EDA46}" dt="2024-04-15T07:41:47.194" v="98"/>
          <ac:spMkLst>
            <pc:docMk/>
            <pc:sldMk cId="1357602912" sldId="274"/>
            <ac:spMk id="4" creationId="{BC92AD87-8683-4F5D-9F36-D152EF7E8EC7}"/>
          </ac:spMkLst>
        </pc:spChg>
        <pc:spChg chg="add mod">
          <ac:chgData name="Venthan Thuraisingham" userId="2b3e05ed-8ba8-440a-a574-c84b2bfc489a" providerId="ADAL" clId="{FCBEFEED-C6D8-470B-85E4-DE18FD4EDA46}" dt="2024-04-15T07:44:37.749" v="106"/>
          <ac:spMkLst>
            <pc:docMk/>
            <pc:sldMk cId="1357602912" sldId="274"/>
            <ac:spMk id="5" creationId="{44495A12-42C5-244C-F0DE-0043831D6880}"/>
          </ac:spMkLst>
        </pc:spChg>
        <pc:picChg chg="add mod">
          <ac:chgData name="Venthan Thuraisingham" userId="2b3e05ed-8ba8-440a-a574-c84b2bfc489a" providerId="ADAL" clId="{FCBEFEED-C6D8-470B-85E4-DE18FD4EDA46}" dt="2024-04-15T07:44:37.755" v="107"/>
          <ac:picMkLst>
            <pc:docMk/>
            <pc:sldMk cId="1357602912" sldId="274"/>
            <ac:picMk id="6" creationId="{9CDBBD82-8B2B-0F06-0656-309F35FFFC96}"/>
          </ac:picMkLst>
        </pc:picChg>
      </pc:sldChg>
      <pc:sldChg chg="addSp delSp modSp new mod">
        <pc:chgData name="Venthan Thuraisingham" userId="2b3e05ed-8ba8-440a-a574-c84b2bfc489a" providerId="ADAL" clId="{FCBEFEED-C6D8-470B-85E4-DE18FD4EDA46}" dt="2024-04-15T07:45:39.149" v="111"/>
        <pc:sldMkLst>
          <pc:docMk/>
          <pc:sldMk cId="3404350890" sldId="275"/>
        </pc:sldMkLst>
        <pc:spChg chg="mod">
          <ac:chgData name="Venthan Thuraisingham" userId="2b3e05ed-8ba8-440a-a574-c84b2bfc489a" providerId="ADAL" clId="{FCBEFEED-C6D8-470B-85E4-DE18FD4EDA46}" dt="2024-04-15T07:42:02.269" v="100"/>
          <ac:spMkLst>
            <pc:docMk/>
            <pc:sldMk cId="3404350890" sldId="275"/>
            <ac:spMk id="2" creationId="{2E7CC891-D2E6-BE29-A12C-6A6CA775DD53}"/>
          </ac:spMkLst>
        </pc:spChg>
        <pc:spChg chg="add del">
          <ac:chgData name="Venthan Thuraisingham" userId="2b3e05ed-8ba8-440a-a574-c84b2bfc489a" providerId="ADAL" clId="{FCBEFEED-C6D8-470B-85E4-DE18FD4EDA46}" dt="2024-04-15T07:44:29.536" v="104"/>
          <ac:spMkLst>
            <pc:docMk/>
            <pc:sldMk cId="3404350890" sldId="275"/>
            <ac:spMk id="3" creationId="{59E45199-98C9-B3F4-E0C3-72FBADD19C30}"/>
          </ac:spMkLst>
        </pc:spChg>
        <pc:spChg chg="mod">
          <ac:chgData name="Venthan Thuraisingham" userId="2b3e05ed-8ba8-440a-a574-c84b2bfc489a" providerId="ADAL" clId="{FCBEFEED-C6D8-470B-85E4-DE18FD4EDA46}" dt="2024-04-15T07:42:10.113" v="101"/>
          <ac:spMkLst>
            <pc:docMk/>
            <pc:sldMk cId="3404350890" sldId="275"/>
            <ac:spMk id="4" creationId="{55AAD3E9-F33E-5654-FE68-2A1D3885C105}"/>
          </ac:spMkLst>
        </pc:spChg>
        <pc:spChg chg="add mod">
          <ac:chgData name="Venthan Thuraisingham" userId="2b3e05ed-8ba8-440a-a574-c84b2bfc489a" providerId="ADAL" clId="{FCBEFEED-C6D8-470B-85E4-DE18FD4EDA46}" dt="2024-04-15T07:44:29.529" v="103"/>
          <ac:spMkLst>
            <pc:docMk/>
            <pc:sldMk cId="3404350890" sldId="275"/>
            <ac:spMk id="5" creationId="{EFF6D767-EC71-53E2-34D8-283B97F11A5F}"/>
          </ac:spMkLst>
        </pc:spChg>
        <pc:spChg chg="add del mod">
          <ac:chgData name="Venthan Thuraisingham" userId="2b3e05ed-8ba8-440a-a574-c84b2bfc489a" providerId="ADAL" clId="{FCBEFEED-C6D8-470B-85E4-DE18FD4EDA46}" dt="2024-04-15T07:45:39.149" v="111"/>
          <ac:spMkLst>
            <pc:docMk/>
            <pc:sldMk cId="3404350890" sldId="275"/>
            <ac:spMk id="8" creationId="{9A90A60D-96DD-FC58-3DD8-832C0A2320C8}"/>
          </ac:spMkLst>
        </pc:spChg>
        <pc:spChg chg="add mod">
          <ac:chgData name="Venthan Thuraisingham" userId="2b3e05ed-8ba8-440a-a574-c84b2bfc489a" providerId="ADAL" clId="{FCBEFEED-C6D8-470B-85E4-DE18FD4EDA46}" dt="2024-04-15T07:45:39.142" v="110"/>
          <ac:spMkLst>
            <pc:docMk/>
            <pc:sldMk cId="3404350890" sldId="275"/>
            <ac:spMk id="9" creationId="{D3F4B9AE-19C7-0D7C-D17D-42AB0F8AF3ED}"/>
          </ac:spMkLst>
        </pc:spChg>
        <pc:picChg chg="add del mod">
          <ac:chgData name="Venthan Thuraisingham" userId="2b3e05ed-8ba8-440a-a574-c84b2bfc489a" providerId="ADAL" clId="{FCBEFEED-C6D8-470B-85E4-DE18FD4EDA46}" dt="2024-04-15T07:44:41.820" v="108" actId="478"/>
          <ac:picMkLst>
            <pc:docMk/>
            <pc:sldMk cId="3404350890" sldId="275"/>
            <ac:picMk id="6" creationId="{1A35C459-4E9C-E96E-1B33-47C50DD1A610}"/>
          </ac:picMkLst>
        </pc:picChg>
        <pc:picChg chg="add mod">
          <ac:chgData name="Venthan Thuraisingham" userId="2b3e05ed-8ba8-440a-a574-c84b2bfc489a" providerId="ADAL" clId="{FCBEFEED-C6D8-470B-85E4-DE18FD4EDA46}" dt="2024-04-15T07:45:39.149" v="111"/>
          <ac:picMkLst>
            <pc:docMk/>
            <pc:sldMk cId="3404350890" sldId="275"/>
            <ac:picMk id="10" creationId="{26660E0F-07EB-E199-6501-F03B4D25042A}"/>
          </ac:picMkLst>
        </pc:picChg>
      </pc:sldChg>
      <pc:sldChg chg="addSp delSp modSp new mod">
        <pc:chgData name="Venthan Thuraisingham" userId="2b3e05ed-8ba8-440a-a574-c84b2bfc489a" providerId="ADAL" clId="{FCBEFEED-C6D8-470B-85E4-DE18FD4EDA46}" dt="2024-04-15T07:48:02.054" v="120"/>
        <pc:sldMkLst>
          <pc:docMk/>
          <pc:sldMk cId="4184196214" sldId="276"/>
        </pc:sldMkLst>
        <pc:spChg chg="mod">
          <ac:chgData name="Venthan Thuraisingham" userId="2b3e05ed-8ba8-440a-a574-c84b2bfc489a" providerId="ADAL" clId="{FCBEFEED-C6D8-470B-85E4-DE18FD4EDA46}" dt="2024-04-15T07:47:38.291" v="114" actId="20577"/>
          <ac:spMkLst>
            <pc:docMk/>
            <pc:sldMk cId="4184196214" sldId="276"/>
            <ac:spMk id="2" creationId="{F698B11F-FBBD-7263-0053-0C6FEB2A51E7}"/>
          </ac:spMkLst>
        </pc:spChg>
        <pc:spChg chg="add del">
          <ac:chgData name="Venthan Thuraisingham" userId="2b3e05ed-8ba8-440a-a574-c84b2bfc489a" providerId="ADAL" clId="{FCBEFEED-C6D8-470B-85E4-DE18FD4EDA46}" dt="2024-04-15T07:48:02.054" v="120"/>
          <ac:spMkLst>
            <pc:docMk/>
            <pc:sldMk cId="4184196214" sldId="276"/>
            <ac:spMk id="3" creationId="{40B9E73E-1615-AD2B-15C4-9051781DC350}"/>
          </ac:spMkLst>
        </pc:spChg>
        <pc:spChg chg="mod">
          <ac:chgData name="Venthan Thuraisingham" userId="2b3e05ed-8ba8-440a-a574-c84b2bfc489a" providerId="ADAL" clId="{FCBEFEED-C6D8-470B-85E4-DE18FD4EDA46}" dt="2024-04-15T07:47:47.021" v="115"/>
          <ac:spMkLst>
            <pc:docMk/>
            <pc:sldMk cId="4184196214" sldId="276"/>
            <ac:spMk id="4" creationId="{479502C1-6CE7-EE82-8024-0023A47AAF2C}"/>
          </ac:spMkLst>
        </pc:spChg>
        <pc:spChg chg="add mod">
          <ac:chgData name="Venthan Thuraisingham" userId="2b3e05ed-8ba8-440a-a574-c84b2bfc489a" providerId="ADAL" clId="{FCBEFEED-C6D8-470B-85E4-DE18FD4EDA46}" dt="2024-04-15T07:48:02.028" v="119"/>
          <ac:spMkLst>
            <pc:docMk/>
            <pc:sldMk cId="4184196214" sldId="276"/>
            <ac:spMk id="5" creationId="{D8C1BC6F-3B10-DE04-4E01-50DB8CF28B13}"/>
          </ac:spMkLst>
        </pc:spChg>
        <pc:picChg chg="add mod">
          <ac:chgData name="Venthan Thuraisingham" userId="2b3e05ed-8ba8-440a-a574-c84b2bfc489a" providerId="ADAL" clId="{FCBEFEED-C6D8-470B-85E4-DE18FD4EDA46}" dt="2024-04-15T07:48:02.054" v="120"/>
          <ac:picMkLst>
            <pc:docMk/>
            <pc:sldMk cId="4184196214" sldId="276"/>
            <ac:picMk id="6" creationId="{5B0590D9-6854-A10B-1A37-564873492B0A}"/>
          </ac:picMkLst>
        </pc:picChg>
      </pc:sldChg>
      <pc:sldChg chg="addSp delSp modSp new mod">
        <pc:chgData name="Venthan Thuraisingham" userId="2b3e05ed-8ba8-440a-a574-c84b2bfc489a" providerId="ADAL" clId="{FCBEFEED-C6D8-470B-85E4-DE18FD4EDA46}" dt="2024-04-15T07:49:57.320" v="129"/>
        <pc:sldMkLst>
          <pc:docMk/>
          <pc:sldMk cId="3087574645" sldId="277"/>
        </pc:sldMkLst>
        <pc:spChg chg="mod">
          <ac:chgData name="Venthan Thuraisingham" userId="2b3e05ed-8ba8-440a-a574-c84b2bfc489a" providerId="ADAL" clId="{FCBEFEED-C6D8-470B-85E4-DE18FD4EDA46}" dt="2024-04-15T07:48:18.528" v="122"/>
          <ac:spMkLst>
            <pc:docMk/>
            <pc:sldMk cId="3087574645" sldId="277"/>
            <ac:spMk id="2" creationId="{0E54C022-8E97-AA8B-FFF5-5FE0C22A5808}"/>
          </ac:spMkLst>
        </pc:spChg>
        <pc:spChg chg="add del">
          <ac:chgData name="Venthan Thuraisingham" userId="2b3e05ed-8ba8-440a-a574-c84b2bfc489a" providerId="ADAL" clId="{FCBEFEED-C6D8-470B-85E4-DE18FD4EDA46}" dt="2024-04-15T07:49:57.320" v="129"/>
          <ac:spMkLst>
            <pc:docMk/>
            <pc:sldMk cId="3087574645" sldId="277"/>
            <ac:spMk id="3" creationId="{EDF805DF-C8BD-4EBC-EA03-F158C1C20679}"/>
          </ac:spMkLst>
        </pc:spChg>
        <pc:spChg chg="mod">
          <ac:chgData name="Venthan Thuraisingham" userId="2b3e05ed-8ba8-440a-a574-c84b2bfc489a" providerId="ADAL" clId="{FCBEFEED-C6D8-470B-85E4-DE18FD4EDA46}" dt="2024-04-15T07:48:28.738" v="123"/>
          <ac:spMkLst>
            <pc:docMk/>
            <pc:sldMk cId="3087574645" sldId="277"/>
            <ac:spMk id="4" creationId="{AD3716A0-818C-5BCF-21FB-C581857D4670}"/>
          </ac:spMkLst>
        </pc:spChg>
        <pc:spChg chg="add mod">
          <ac:chgData name="Venthan Thuraisingham" userId="2b3e05ed-8ba8-440a-a574-c84b2bfc489a" providerId="ADAL" clId="{FCBEFEED-C6D8-470B-85E4-DE18FD4EDA46}" dt="2024-04-15T07:49:57.313" v="128"/>
          <ac:spMkLst>
            <pc:docMk/>
            <pc:sldMk cId="3087574645" sldId="277"/>
            <ac:spMk id="5" creationId="{9B5998C7-6151-0E76-2E40-8C49FD9C618C}"/>
          </ac:spMkLst>
        </pc:spChg>
        <pc:picChg chg="add mod">
          <ac:chgData name="Venthan Thuraisingham" userId="2b3e05ed-8ba8-440a-a574-c84b2bfc489a" providerId="ADAL" clId="{FCBEFEED-C6D8-470B-85E4-DE18FD4EDA46}" dt="2024-04-15T07:49:57.320" v="129"/>
          <ac:picMkLst>
            <pc:docMk/>
            <pc:sldMk cId="3087574645" sldId="277"/>
            <ac:picMk id="6" creationId="{B94F1E54-4D2B-53A1-BA83-A72D4FC23210}"/>
          </ac:picMkLst>
        </pc:picChg>
      </pc:sldChg>
      <pc:sldChg chg="addSp delSp modSp new mod">
        <pc:chgData name="Venthan Thuraisingham" userId="2b3e05ed-8ba8-440a-a574-c84b2bfc489a" providerId="ADAL" clId="{FCBEFEED-C6D8-470B-85E4-DE18FD4EDA46}" dt="2024-04-15T07:51:15.533" v="132"/>
        <pc:sldMkLst>
          <pc:docMk/>
          <pc:sldMk cId="2374136981" sldId="278"/>
        </pc:sldMkLst>
        <pc:spChg chg="mod">
          <ac:chgData name="Venthan Thuraisingham" userId="2b3e05ed-8ba8-440a-a574-c84b2bfc489a" providerId="ADAL" clId="{FCBEFEED-C6D8-470B-85E4-DE18FD4EDA46}" dt="2024-04-15T07:48:45.308" v="125"/>
          <ac:spMkLst>
            <pc:docMk/>
            <pc:sldMk cId="2374136981" sldId="278"/>
            <ac:spMk id="2" creationId="{E1FD997C-EF38-74A6-DE07-F1663DCFB0B4}"/>
          </ac:spMkLst>
        </pc:spChg>
        <pc:spChg chg="add del">
          <ac:chgData name="Venthan Thuraisingham" userId="2b3e05ed-8ba8-440a-a574-c84b2bfc489a" providerId="ADAL" clId="{FCBEFEED-C6D8-470B-85E4-DE18FD4EDA46}" dt="2024-04-15T07:51:15.533" v="132"/>
          <ac:spMkLst>
            <pc:docMk/>
            <pc:sldMk cId="2374136981" sldId="278"/>
            <ac:spMk id="3" creationId="{A671EB66-798C-B65E-F9E0-22002E12A849}"/>
          </ac:spMkLst>
        </pc:spChg>
        <pc:spChg chg="mod">
          <ac:chgData name="Venthan Thuraisingham" userId="2b3e05ed-8ba8-440a-a574-c84b2bfc489a" providerId="ADAL" clId="{FCBEFEED-C6D8-470B-85E4-DE18FD4EDA46}" dt="2024-04-15T07:48:54.929" v="126"/>
          <ac:spMkLst>
            <pc:docMk/>
            <pc:sldMk cId="2374136981" sldId="278"/>
            <ac:spMk id="4" creationId="{616C369E-F0B2-C949-7B5A-13E745FFE5B8}"/>
          </ac:spMkLst>
        </pc:spChg>
        <pc:spChg chg="add mod">
          <ac:chgData name="Venthan Thuraisingham" userId="2b3e05ed-8ba8-440a-a574-c84b2bfc489a" providerId="ADAL" clId="{FCBEFEED-C6D8-470B-85E4-DE18FD4EDA46}" dt="2024-04-15T07:51:15.524" v="131"/>
          <ac:spMkLst>
            <pc:docMk/>
            <pc:sldMk cId="2374136981" sldId="278"/>
            <ac:spMk id="5" creationId="{4636CD42-8454-4F36-867C-6D4527E8AB60}"/>
          </ac:spMkLst>
        </pc:spChg>
        <pc:picChg chg="add mod">
          <ac:chgData name="Venthan Thuraisingham" userId="2b3e05ed-8ba8-440a-a574-c84b2bfc489a" providerId="ADAL" clId="{FCBEFEED-C6D8-470B-85E4-DE18FD4EDA46}" dt="2024-04-15T07:51:15.533" v="132"/>
          <ac:picMkLst>
            <pc:docMk/>
            <pc:sldMk cId="2374136981" sldId="278"/>
            <ac:picMk id="6" creationId="{0FBE5D5F-303E-0FFD-A5AF-6A3DAB965E38}"/>
          </ac:picMkLst>
        </pc:picChg>
      </pc:sldChg>
      <pc:sldChg chg="addSp delSp modSp new mod">
        <pc:chgData name="Venthan Thuraisingham" userId="2b3e05ed-8ba8-440a-a574-c84b2bfc489a" providerId="ADAL" clId="{FCBEFEED-C6D8-470B-85E4-DE18FD4EDA46}" dt="2024-04-15T07:53:39.132" v="139"/>
        <pc:sldMkLst>
          <pc:docMk/>
          <pc:sldMk cId="1026459388" sldId="279"/>
        </pc:sldMkLst>
        <pc:spChg chg="mod">
          <ac:chgData name="Venthan Thuraisingham" userId="2b3e05ed-8ba8-440a-a574-c84b2bfc489a" providerId="ADAL" clId="{FCBEFEED-C6D8-470B-85E4-DE18FD4EDA46}" dt="2024-04-15T07:53:04.369" v="138" actId="20577"/>
          <ac:spMkLst>
            <pc:docMk/>
            <pc:sldMk cId="1026459388" sldId="279"/>
            <ac:spMk id="2" creationId="{AAE7B998-6BD9-DE4B-CEED-865A88165B72}"/>
          </ac:spMkLst>
        </pc:spChg>
        <pc:spChg chg="add del">
          <ac:chgData name="Venthan Thuraisingham" userId="2b3e05ed-8ba8-440a-a574-c84b2bfc489a" providerId="ADAL" clId="{FCBEFEED-C6D8-470B-85E4-DE18FD4EDA46}" dt="2024-04-15T07:52:35.100" v="136"/>
          <ac:spMkLst>
            <pc:docMk/>
            <pc:sldMk cId="1026459388" sldId="279"/>
            <ac:spMk id="3" creationId="{32DDF945-40CC-6CCA-36B5-9F516CF8DC7F}"/>
          </ac:spMkLst>
        </pc:spChg>
        <pc:spChg chg="mod">
          <ac:chgData name="Venthan Thuraisingham" userId="2b3e05ed-8ba8-440a-a574-c84b2bfc489a" providerId="ADAL" clId="{FCBEFEED-C6D8-470B-85E4-DE18FD4EDA46}" dt="2024-04-15T07:53:39.132" v="139"/>
          <ac:spMkLst>
            <pc:docMk/>
            <pc:sldMk cId="1026459388" sldId="279"/>
            <ac:spMk id="4" creationId="{CA58F371-1B84-1370-CD9A-0AD3CD9B6707}"/>
          </ac:spMkLst>
        </pc:spChg>
        <pc:spChg chg="add mod">
          <ac:chgData name="Venthan Thuraisingham" userId="2b3e05ed-8ba8-440a-a574-c84b2bfc489a" providerId="ADAL" clId="{FCBEFEED-C6D8-470B-85E4-DE18FD4EDA46}" dt="2024-04-15T07:52:35.090" v="135"/>
          <ac:spMkLst>
            <pc:docMk/>
            <pc:sldMk cId="1026459388" sldId="279"/>
            <ac:spMk id="5" creationId="{47EFD45C-6624-8271-7946-0A943BA076C3}"/>
          </ac:spMkLst>
        </pc:spChg>
        <pc:picChg chg="add mod">
          <ac:chgData name="Venthan Thuraisingham" userId="2b3e05ed-8ba8-440a-a574-c84b2bfc489a" providerId="ADAL" clId="{FCBEFEED-C6D8-470B-85E4-DE18FD4EDA46}" dt="2024-04-15T07:52:35.100" v="136"/>
          <ac:picMkLst>
            <pc:docMk/>
            <pc:sldMk cId="1026459388" sldId="279"/>
            <ac:picMk id="6" creationId="{36454348-6818-5512-C089-675547190CD4}"/>
          </ac:picMkLst>
        </pc:picChg>
      </pc:sldChg>
      <pc:sldChg chg="addSp delSp modSp new mod">
        <pc:chgData name="Venthan Thuraisingham" userId="2b3e05ed-8ba8-440a-a574-c84b2bfc489a" providerId="ADAL" clId="{FCBEFEED-C6D8-470B-85E4-DE18FD4EDA46}" dt="2024-04-15T07:55:40.885" v="148"/>
        <pc:sldMkLst>
          <pc:docMk/>
          <pc:sldMk cId="1384011260" sldId="280"/>
        </pc:sldMkLst>
        <pc:spChg chg="mod">
          <ac:chgData name="Venthan Thuraisingham" userId="2b3e05ed-8ba8-440a-a574-c84b2bfc489a" providerId="ADAL" clId="{FCBEFEED-C6D8-470B-85E4-DE18FD4EDA46}" dt="2024-04-15T07:53:57.165" v="141"/>
          <ac:spMkLst>
            <pc:docMk/>
            <pc:sldMk cId="1384011260" sldId="280"/>
            <ac:spMk id="2" creationId="{7EEFC0C4-4E7F-BC87-18D8-3D414931803A}"/>
          </ac:spMkLst>
        </pc:spChg>
        <pc:spChg chg="add del">
          <ac:chgData name="Venthan Thuraisingham" userId="2b3e05ed-8ba8-440a-a574-c84b2bfc489a" providerId="ADAL" clId="{FCBEFEED-C6D8-470B-85E4-DE18FD4EDA46}" dt="2024-04-15T07:55:40.885" v="148"/>
          <ac:spMkLst>
            <pc:docMk/>
            <pc:sldMk cId="1384011260" sldId="280"/>
            <ac:spMk id="3" creationId="{907299CD-8CC8-3DFD-8BA2-BD20CFA3BEAA}"/>
          </ac:spMkLst>
        </pc:spChg>
        <pc:spChg chg="mod">
          <ac:chgData name="Venthan Thuraisingham" userId="2b3e05ed-8ba8-440a-a574-c84b2bfc489a" providerId="ADAL" clId="{FCBEFEED-C6D8-470B-85E4-DE18FD4EDA46}" dt="2024-04-15T07:54:08.845" v="142"/>
          <ac:spMkLst>
            <pc:docMk/>
            <pc:sldMk cId="1384011260" sldId="280"/>
            <ac:spMk id="4" creationId="{7B916AED-7F3B-6B31-CCB4-82C81B149F79}"/>
          </ac:spMkLst>
        </pc:spChg>
        <pc:spChg chg="add mod">
          <ac:chgData name="Venthan Thuraisingham" userId="2b3e05ed-8ba8-440a-a574-c84b2bfc489a" providerId="ADAL" clId="{FCBEFEED-C6D8-470B-85E4-DE18FD4EDA46}" dt="2024-04-15T07:55:40.878" v="147"/>
          <ac:spMkLst>
            <pc:docMk/>
            <pc:sldMk cId="1384011260" sldId="280"/>
            <ac:spMk id="5" creationId="{BEF59597-3CFB-7C71-D6E7-39632EC25AFD}"/>
          </ac:spMkLst>
        </pc:spChg>
        <pc:picChg chg="add mod">
          <ac:chgData name="Venthan Thuraisingham" userId="2b3e05ed-8ba8-440a-a574-c84b2bfc489a" providerId="ADAL" clId="{FCBEFEED-C6D8-470B-85E4-DE18FD4EDA46}" dt="2024-04-15T07:55:40.885" v="148"/>
          <ac:picMkLst>
            <pc:docMk/>
            <pc:sldMk cId="1384011260" sldId="280"/>
            <ac:picMk id="6" creationId="{37CCFB51-46D9-80E0-787D-7B96F7ED6230}"/>
          </ac:picMkLst>
        </pc:picChg>
      </pc:sldChg>
      <pc:sldChg chg="addSp delSp modSp new mod">
        <pc:chgData name="Venthan Thuraisingham" userId="2b3e05ed-8ba8-440a-a574-c84b2bfc489a" providerId="ADAL" clId="{FCBEFEED-C6D8-470B-85E4-DE18FD4EDA46}" dt="2024-04-15T07:56:14.279" v="151"/>
        <pc:sldMkLst>
          <pc:docMk/>
          <pc:sldMk cId="2232134590" sldId="281"/>
        </pc:sldMkLst>
        <pc:spChg chg="mod">
          <ac:chgData name="Venthan Thuraisingham" userId="2b3e05ed-8ba8-440a-a574-c84b2bfc489a" providerId="ADAL" clId="{FCBEFEED-C6D8-470B-85E4-DE18FD4EDA46}" dt="2024-04-15T07:54:22.478" v="144"/>
          <ac:spMkLst>
            <pc:docMk/>
            <pc:sldMk cId="2232134590" sldId="281"/>
            <ac:spMk id="2" creationId="{D096E45C-83A9-8B96-8921-A81266099497}"/>
          </ac:spMkLst>
        </pc:spChg>
        <pc:spChg chg="add del">
          <ac:chgData name="Venthan Thuraisingham" userId="2b3e05ed-8ba8-440a-a574-c84b2bfc489a" providerId="ADAL" clId="{FCBEFEED-C6D8-470B-85E4-DE18FD4EDA46}" dt="2024-04-15T07:56:14.279" v="151"/>
          <ac:spMkLst>
            <pc:docMk/>
            <pc:sldMk cId="2232134590" sldId="281"/>
            <ac:spMk id="3" creationId="{4AF32B35-1556-3F6A-D6E1-F810C6015F59}"/>
          </ac:spMkLst>
        </pc:spChg>
        <pc:spChg chg="mod">
          <ac:chgData name="Venthan Thuraisingham" userId="2b3e05ed-8ba8-440a-a574-c84b2bfc489a" providerId="ADAL" clId="{FCBEFEED-C6D8-470B-85E4-DE18FD4EDA46}" dt="2024-04-15T07:54:31.312" v="145"/>
          <ac:spMkLst>
            <pc:docMk/>
            <pc:sldMk cId="2232134590" sldId="281"/>
            <ac:spMk id="4" creationId="{92528E8A-433E-8BE4-7A96-A5A0B8834423}"/>
          </ac:spMkLst>
        </pc:spChg>
        <pc:spChg chg="add mod">
          <ac:chgData name="Venthan Thuraisingham" userId="2b3e05ed-8ba8-440a-a574-c84b2bfc489a" providerId="ADAL" clId="{FCBEFEED-C6D8-470B-85E4-DE18FD4EDA46}" dt="2024-04-15T07:56:14.267" v="150"/>
          <ac:spMkLst>
            <pc:docMk/>
            <pc:sldMk cId="2232134590" sldId="281"/>
            <ac:spMk id="5" creationId="{B2CA1501-354F-9A7B-DA70-038166376483}"/>
          </ac:spMkLst>
        </pc:spChg>
        <pc:picChg chg="add mod">
          <ac:chgData name="Venthan Thuraisingham" userId="2b3e05ed-8ba8-440a-a574-c84b2bfc489a" providerId="ADAL" clId="{FCBEFEED-C6D8-470B-85E4-DE18FD4EDA46}" dt="2024-04-15T07:56:14.279" v="151"/>
          <ac:picMkLst>
            <pc:docMk/>
            <pc:sldMk cId="2232134590" sldId="281"/>
            <ac:picMk id="6" creationId="{5400EB84-6AA3-30F7-A5A6-77CF82DDC28C}"/>
          </ac:picMkLst>
        </pc:picChg>
      </pc:sldChg>
      <pc:sldChg chg="addSp delSp modSp new mod">
        <pc:chgData name="Venthan Thuraisingham" userId="2b3e05ed-8ba8-440a-a574-c84b2bfc489a" providerId="ADAL" clId="{FCBEFEED-C6D8-470B-85E4-DE18FD4EDA46}" dt="2024-04-15T07:58:16.823" v="158"/>
        <pc:sldMkLst>
          <pc:docMk/>
          <pc:sldMk cId="847977633" sldId="282"/>
        </pc:sldMkLst>
        <pc:spChg chg="mod">
          <ac:chgData name="Venthan Thuraisingham" userId="2b3e05ed-8ba8-440a-a574-c84b2bfc489a" providerId="ADAL" clId="{FCBEFEED-C6D8-470B-85E4-DE18FD4EDA46}" dt="2024-04-15T07:57:45.948" v="157" actId="20577"/>
          <ac:spMkLst>
            <pc:docMk/>
            <pc:sldMk cId="847977633" sldId="282"/>
            <ac:spMk id="2" creationId="{5E0071AC-9CDE-E645-DDFF-C2FEDE51C7EE}"/>
          </ac:spMkLst>
        </pc:spChg>
        <pc:spChg chg="add del">
          <ac:chgData name="Venthan Thuraisingham" userId="2b3e05ed-8ba8-440a-a574-c84b2bfc489a" providerId="ADAL" clId="{FCBEFEED-C6D8-470B-85E4-DE18FD4EDA46}" dt="2024-04-15T07:57:36.919" v="155"/>
          <ac:spMkLst>
            <pc:docMk/>
            <pc:sldMk cId="847977633" sldId="282"/>
            <ac:spMk id="3" creationId="{E77FBF03-8504-ECD1-0E87-41F814E09B3C}"/>
          </ac:spMkLst>
        </pc:spChg>
        <pc:spChg chg="mod">
          <ac:chgData name="Venthan Thuraisingham" userId="2b3e05ed-8ba8-440a-a574-c84b2bfc489a" providerId="ADAL" clId="{FCBEFEED-C6D8-470B-85E4-DE18FD4EDA46}" dt="2024-04-15T07:58:16.823" v="158"/>
          <ac:spMkLst>
            <pc:docMk/>
            <pc:sldMk cId="847977633" sldId="282"/>
            <ac:spMk id="4" creationId="{7A4D5572-9170-3788-F7E1-51658675EA93}"/>
          </ac:spMkLst>
        </pc:spChg>
        <pc:spChg chg="add mod">
          <ac:chgData name="Venthan Thuraisingham" userId="2b3e05ed-8ba8-440a-a574-c84b2bfc489a" providerId="ADAL" clId="{FCBEFEED-C6D8-470B-85E4-DE18FD4EDA46}" dt="2024-04-15T07:57:36.905" v="154"/>
          <ac:spMkLst>
            <pc:docMk/>
            <pc:sldMk cId="847977633" sldId="282"/>
            <ac:spMk id="5" creationId="{49272861-28FF-5C08-331E-6F5F7E49C096}"/>
          </ac:spMkLst>
        </pc:spChg>
        <pc:picChg chg="add mod">
          <ac:chgData name="Venthan Thuraisingham" userId="2b3e05ed-8ba8-440a-a574-c84b2bfc489a" providerId="ADAL" clId="{FCBEFEED-C6D8-470B-85E4-DE18FD4EDA46}" dt="2024-04-15T07:57:36.919" v="155"/>
          <ac:picMkLst>
            <pc:docMk/>
            <pc:sldMk cId="847977633" sldId="282"/>
            <ac:picMk id="6" creationId="{53474882-E079-4C4D-6696-0D70D4A78BA1}"/>
          </ac:picMkLst>
        </pc:picChg>
      </pc:sldChg>
      <pc:sldChg chg="addSp delSp modSp new mod">
        <pc:chgData name="Venthan Thuraisingham" userId="2b3e05ed-8ba8-440a-a574-c84b2bfc489a" providerId="ADAL" clId="{FCBEFEED-C6D8-470B-85E4-DE18FD4EDA46}" dt="2024-04-15T08:04:34.846" v="169"/>
        <pc:sldMkLst>
          <pc:docMk/>
          <pc:sldMk cId="2796437734" sldId="283"/>
        </pc:sldMkLst>
        <pc:spChg chg="mod">
          <ac:chgData name="Venthan Thuraisingham" userId="2b3e05ed-8ba8-440a-a574-c84b2bfc489a" providerId="ADAL" clId="{FCBEFEED-C6D8-470B-85E4-DE18FD4EDA46}" dt="2024-04-15T07:58:34.810" v="160"/>
          <ac:spMkLst>
            <pc:docMk/>
            <pc:sldMk cId="2796437734" sldId="283"/>
            <ac:spMk id="2" creationId="{B8CBF627-A2EF-8102-14DD-469111727FCE}"/>
          </ac:spMkLst>
        </pc:spChg>
        <pc:spChg chg="add del">
          <ac:chgData name="Venthan Thuraisingham" userId="2b3e05ed-8ba8-440a-a574-c84b2bfc489a" providerId="ADAL" clId="{FCBEFEED-C6D8-470B-85E4-DE18FD4EDA46}" dt="2024-04-15T08:04:34.846" v="169"/>
          <ac:spMkLst>
            <pc:docMk/>
            <pc:sldMk cId="2796437734" sldId="283"/>
            <ac:spMk id="3" creationId="{A1F5957A-2D78-8198-747A-6DB0859AEA4E}"/>
          </ac:spMkLst>
        </pc:spChg>
        <pc:spChg chg="mod">
          <ac:chgData name="Venthan Thuraisingham" userId="2b3e05ed-8ba8-440a-a574-c84b2bfc489a" providerId="ADAL" clId="{FCBEFEED-C6D8-470B-85E4-DE18FD4EDA46}" dt="2024-04-15T07:58:44.427" v="161"/>
          <ac:spMkLst>
            <pc:docMk/>
            <pc:sldMk cId="2796437734" sldId="283"/>
            <ac:spMk id="4" creationId="{9A89EFFC-2B1A-9DB5-816B-8E7B68BA45D3}"/>
          </ac:spMkLst>
        </pc:spChg>
        <pc:spChg chg="add mod">
          <ac:chgData name="Venthan Thuraisingham" userId="2b3e05ed-8ba8-440a-a574-c84b2bfc489a" providerId="ADAL" clId="{FCBEFEED-C6D8-470B-85E4-DE18FD4EDA46}" dt="2024-04-15T08:04:34.825" v="168"/>
          <ac:spMkLst>
            <pc:docMk/>
            <pc:sldMk cId="2796437734" sldId="283"/>
            <ac:spMk id="5" creationId="{B30D0335-BF46-CAAB-D62E-BD151FC58CD7}"/>
          </ac:spMkLst>
        </pc:spChg>
        <pc:picChg chg="add mod">
          <ac:chgData name="Venthan Thuraisingham" userId="2b3e05ed-8ba8-440a-a574-c84b2bfc489a" providerId="ADAL" clId="{FCBEFEED-C6D8-470B-85E4-DE18FD4EDA46}" dt="2024-04-15T08:04:34.846" v="169"/>
          <ac:picMkLst>
            <pc:docMk/>
            <pc:sldMk cId="2796437734" sldId="283"/>
            <ac:picMk id="6" creationId="{8C200A3A-1273-AAF7-38ED-E3090EAF1039}"/>
          </ac:picMkLst>
        </pc:picChg>
      </pc:sldChg>
      <pc:sldChg chg="addSp delSp modSp new mod">
        <pc:chgData name="Venthan Thuraisingham" userId="2b3e05ed-8ba8-440a-a574-c84b2bfc489a" providerId="ADAL" clId="{FCBEFEED-C6D8-470B-85E4-DE18FD4EDA46}" dt="2024-04-15T08:05:43.689" v="172"/>
        <pc:sldMkLst>
          <pc:docMk/>
          <pc:sldMk cId="713178969" sldId="284"/>
        </pc:sldMkLst>
        <pc:spChg chg="mod">
          <ac:chgData name="Venthan Thuraisingham" userId="2b3e05ed-8ba8-440a-a574-c84b2bfc489a" providerId="ADAL" clId="{FCBEFEED-C6D8-470B-85E4-DE18FD4EDA46}" dt="2024-04-15T07:58:55.736" v="163"/>
          <ac:spMkLst>
            <pc:docMk/>
            <pc:sldMk cId="713178969" sldId="284"/>
            <ac:spMk id="2" creationId="{1D74BCBB-6B21-B709-95E9-CAB2352CC4A8}"/>
          </ac:spMkLst>
        </pc:spChg>
        <pc:spChg chg="add del">
          <ac:chgData name="Venthan Thuraisingham" userId="2b3e05ed-8ba8-440a-a574-c84b2bfc489a" providerId="ADAL" clId="{FCBEFEED-C6D8-470B-85E4-DE18FD4EDA46}" dt="2024-04-15T08:05:43.689" v="172"/>
          <ac:spMkLst>
            <pc:docMk/>
            <pc:sldMk cId="713178969" sldId="284"/>
            <ac:spMk id="3" creationId="{835C09A9-FE33-94CC-E704-87A0C33376E3}"/>
          </ac:spMkLst>
        </pc:spChg>
        <pc:spChg chg="mod">
          <ac:chgData name="Venthan Thuraisingham" userId="2b3e05ed-8ba8-440a-a574-c84b2bfc489a" providerId="ADAL" clId="{FCBEFEED-C6D8-470B-85E4-DE18FD4EDA46}" dt="2024-04-15T07:59:04.464" v="164"/>
          <ac:spMkLst>
            <pc:docMk/>
            <pc:sldMk cId="713178969" sldId="284"/>
            <ac:spMk id="4" creationId="{92348DC1-3613-3B3A-EEE2-316022974C03}"/>
          </ac:spMkLst>
        </pc:spChg>
        <pc:spChg chg="add mod">
          <ac:chgData name="Venthan Thuraisingham" userId="2b3e05ed-8ba8-440a-a574-c84b2bfc489a" providerId="ADAL" clId="{FCBEFEED-C6D8-470B-85E4-DE18FD4EDA46}" dt="2024-04-15T08:05:43.681" v="171"/>
          <ac:spMkLst>
            <pc:docMk/>
            <pc:sldMk cId="713178969" sldId="284"/>
            <ac:spMk id="5" creationId="{45C4035C-B069-09A8-F700-C1A8185EB81A}"/>
          </ac:spMkLst>
        </pc:spChg>
        <pc:picChg chg="add mod">
          <ac:chgData name="Venthan Thuraisingham" userId="2b3e05ed-8ba8-440a-a574-c84b2bfc489a" providerId="ADAL" clId="{FCBEFEED-C6D8-470B-85E4-DE18FD4EDA46}" dt="2024-04-15T08:05:43.689" v="172"/>
          <ac:picMkLst>
            <pc:docMk/>
            <pc:sldMk cId="713178969" sldId="284"/>
            <ac:picMk id="6" creationId="{D8503A56-C318-843D-9C04-5289032CE96A}"/>
          </ac:picMkLst>
        </pc:picChg>
      </pc:sldChg>
      <pc:sldChg chg="addSp delSp modSp new mod">
        <pc:chgData name="Venthan Thuraisingham" userId="2b3e05ed-8ba8-440a-a574-c84b2bfc489a" providerId="ADAL" clId="{FCBEFEED-C6D8-470B-85E4-DE18FD4EDA46}" dt="2024-04-15T08:08:40.684" v="179"/>
        <pc:sldMkLst>
          <pc:docMk/>
          <pc:sldMk cId="1670133732" sldId="285"/>
        </pc:sldMkLst>
        <pc:spChg chg="mod">
          <ac:chgData name="Venthan Thuraisingham" userId="2b3e05ed-8ba8-440a-a574-c84b2bfc489a" providerId="ADAL" clId="{FCBEFEED-C6D8-470B-85E4-DE18FD4EDA46}" dt="2024-04-15T08:08:13.976" v="175" actId="20577"/>
          <ac:spMkLst>
            <pc:docMk/>
            <pc:sldMk cId="1670133732" sldId="285"/>
            <ac:spMk id="2" creationId="{715E41E2-4856-305B-BA2A-D7AEFC3DA309}"/>
          </ac:spMkLst>
        </pc:spChg>
        <pc:spChg chg="add del">
          <ac:chgData name="Venthan Thuraisingham" userId="2b3e05ed-8ba8-440a-a574-c84b2bfc489a" providerId="ADAL" clId="{FCBEFEED-C6D8-470B-85E4-DE18FD4EDA46}" dt="2024-04-15T08:08:40.684" v="179"/>
          <ac:spMkLst>
            <pc:docMk/>
            <pc:sldMk cId="1670133732" sldId="285"/>
            <ac:spMk id="3" creationId="{F3DBDBDA-22E1-7D96-8393-7E2DDE76B0BE}"/>
          </ac:spMkLst>
        </pc:spChg>
        <pc:spChg chg="mod">
          <ac:chgData name="Venthan Thuraisingham" userId="2b3e05ed-8ba8-440a-a574-c84b2bfc489a" providerId="ADAL" clId="{FCBEFEED-C6D8-470B-85E4-DE18FD4EDA46}" dt="2024-04-15T08:08:24.205" v="176"/>
          <ac:spMkLst>
            <pc:docMk/>
            <pc:sldMk cId="1670133732" sldId="285"/>
            <ac:spMk id="4" creationId="{B77EE35A-44A7-C846-9B5B-5CD60100D4AC}"/>
          </ac:spMkLst>
        </pc:spChg>
        <pc:spChg chg="add mod">
          <ac:chgData name="Venthan Thuraisingham" userId="2b3e05ed-8ba8-440a-a574-c84b2bfc489a" providerId="ADAL" clId="{FCBEFEED-C6D8-470B-85E4-DE18FD4EDA46}" dt="2024-04-15T08:08:40.675" v="178"/>
          <ac:spMkLst>
            <pc:docMk/>
            <pc:sldMk cId="1670133732" sldId="285"/>
            <ac:spMk id="5" creationId="{6E134A53-B651-97FD-0596-0C7201206B36}"/>
          </ac:spMkLst>
        </pc:spChg>
        <pc:picChg chg="add mod">
          <ac:chgData name="Venthan Thuraisingham" userId="2b3e05ed-8ba8-440a-a574-c84b2bfc489a" providerId="ADAL" clId="{FCBEFEED-C6D8-470B-85E4-DE18FD4EDA46}" dt="2024-04-15T08:08:40.684" v="179"/>
          <ac:picMkLst>
            <pc:docMk/>
            <pc:sldMk cId="1670133732" sldId="285"/>
            <ac:picMk id="6" creationId="{D1B4B9AE-CF40-6F98-ED29-50F1A3C7ED2B}"/>
          </ac:picMkLst>
        </pc:picChg>
      </pc:sldChg>
      <pc:sldChg chg="addSp delSp modSp new mod">
        <pc:chgData name="Venthan Thuraisingham" userId="2b3e05ed-8ba8-440a-a574-c84b2bfc489a" providerId="ADAL" clId="{FCBEFEED-C6D8-470B-85E4-DE18FD4EDA46}" dt="2024-04-15T08:38:55.479" v="288" actId="962"/>
        <pc:sldMkLst>
          <pc:docMk/>
          <pc:sldMk cId="2826654158" sldId="286"/>
        </pc:sldMkLst>
        <pc:spChg chg="mod">
          <ac:chgData name="Venthan Thuraisingham" userId="2b3e05ed-8ba8-440a-a574-c84b2bfc489a" providerId="ADAL" clId="{FCBEFEED-C6D8-470B-85E4-DE18FD4EDA46}" dt="2024-04-15T08:09:02.140" v="182"/>
          <ac:spMkLst>
            <pc:docMk/>
            <pc:sldMk cId="2826654158" sldId="286"/>
            <ac:spMk id="2" creationId="{3FBD446B-CE60-A30E-2E61-6D02AB1480C7}"/>
          </ac:spMkLst>
        </pc:spChg>
        <pc:spChg chg="del">
          <ac:chgData name="Venthan Thuraisingham" userId="2b3e05ed-8ba8-440a-a574-c84b2bfc489a" providerId="ADAL" clId="{FCBEFEED-C6D8-470B-85E4-DE18FD4EDA46}" dt="2024-04-15T08:38:37.566" v="190"/>
          <ac:spMkLst>
            <pc:docMk/>
            <pc:sldMk cId="2826654158" sldId="286"/>
            <ac:spMk id="3" creationId="{B7EA9476-943B-F5CA-C38B-529B292171CE}"/>
          </ac:spMkLst>
        </pc:spChg>
        <pc:spChg chg="mod">
          <ac:chgData name="Venthan Thuraisingham" userId="2b3e05ed-8ba8-440a-a574-c84b2bfc489a" providerId="ADAL" clId="{FCBEFEED-C6D8-470B-85E4-DE18FD4EDA46}" dt="2024-04-15T08:09:11.309" v="183"/>
          <ac:spMkLst>
            <pc:docMk/>
            <pc:sldMk cId="2826654158" sldId="286"/>
            <ac:spMk id="4" creationId="{76F0BAFA-E5FB-D0AE-C1CB-4466F107792F}"/>
          </ac:spMkLst>
        </pc:spChg>
        <pc:picChg chg="add mod">
          <ac:chgData name="Venthan Thuraisingham" userId="2b3e05ed-8ba8-440a-a574-c84b2bfc489a" providerId="ADAL" clId="{FCBEFEED-C6D8-470B-85E4-DE18FD4EDA46}" dt="2024-04-15T08:38:55.479" v="288" actId="962"/>
          <ac:picMkLst>
            <pc:docMk/>
            <pc:sldMk cId="2826654158" sldId="286"/>
            <ac:picMk id="26626" creationId="{C79C640C-C789-A073-6FD8-571C054CC551}"/>
          </ac:picMkLst>
        </pc:picChg>
      </pc:sldChg>
      <pc:sldChg chg="addSp delSp modSp new mod">
        <pc:chgData name="Venthan Thuraisingham" userId="2b3e05ed-8ba8-440a-a574-c84b2bfc489a" providerId="ADAL" clId="{FCBEFEED-C6D8-470B-85E4-DE18FD4EDA46}" dt="2024-04-15T08:41:53.017" v="289"/>
        <pc:sldMkLst>
          <pc:docMk/>
          <pc:sldMk cId="749044893" sldId="287"/>
        </pc:sldMkLst>
        <pc:spChg chg="mod">
          <ac:chgData name="Venthan Thuraisingham" userId="2b3e05ed-8ba8-440a-a574-c84b2bfc489a" providerId="ADAL" clId="{FCBEFEED-C6D8-470B-85E4-DE18FD4EDA46}" dt="2024-04-15T08:09:22.558" v="184"/>
          <ac:spMkLst>
            <pc:docMk/>
            <pc:sldMk cId="749044893" sldId="287"/>
            <ac:spMk id="2" creationId="{7BC14360-0DCD-C667-6812-1C13D150D1A8}"/>
          </ac:spMkLst>
        </pc:spChg>
        <pc:spChg chg="del mod">
          <ac:chgData name="Venthan Thuraisingham" userId="2b3e05ed-8ba8-440a-a574-c84b2bfc489a" providerId="ADAL" clId="{FCBEFEED-C6D8-470B-85E4-DE18FD4EDA46}" dt="2024-04-15T08:38:29.036" v="188"/>
          <ac:spMkLst>
            <pc:docMk/>
            <pc:sldMk cId="749044893" sldId="287"/>
            <ac:spMk id="3" creationId="{0EE06FF5-551E-74D9-84E1-A90DF4127032}"/>
          </ac:spMkLst>
        </pc:spChg>
        <pc:spChg chg="mod">
          <ac:chgData name="Venthan Thuraisingham" userId="2b3e05ed-8ba8-440a-a574-c84b2bfc489a" providerId="ADAL" clId="{FCBEFEED-C6D8-470B-85E4-DE18FD4EDA46}" dt="2024-04-15T08:09:30.364" v="185"/>
          <ac:spMkLst>
            <pc:docMk/>
            <pc:sldMk cId="749044893" sldId="287"/>
            <ac:spMk id="4" creationId="{C578623E-160E-A95D-FF23-B5B126A66927}"/>
          </ac:spMkLst>
        </pc:spChg>
        <pc:spChg chg="add del mod">
          <ac:chgData name="Venthan Thuraisingham" userId="2b3e05ed-8ba8-440a-a574-c84b2bfc489a" providerId="ADAL" clId="{FCBEFEED-C6D8-470B-85E4-DE18FD4EDA46}" dt="2024-04-15T08:41:53.017" v="289"/>
          <ac:spMkLst>
            <pc:docMk/>
            <pc:sldMk cId="749044893" sldId="287"/>
            <ac:spMk id="5" creationId="{6B52B4AD-5E87-EB6E-A548-9490681F3B34}"/>
          </ac:spMkLst>
        </pc:spChg>
        <pc:picChg chg="add del mod">
          <ac:chgData name="Venthan Thuraisingham" userId="2b3e05ed-8ba8-440a-a574-c84b2bfc489a" providerId="ADAL" clId="{FCBEFEED-C6D8-470B-85E4-DE18FD4EDA46}" dt="2024-04-15T08:38:33.101" v="189" actId="21"/>
          <ac:picMkLst>
            <pc:docMk/>
            <pc:sldMk cId="749044893" sldId="287"/>
            <ac:picMk id="26626" creationId="{C79C640C-C789-A073-6FD8-571C054CC551}"/>
          </ac:picMkLst>
        </pc:picChg>
        <pc:picChg chg="add mod">
          <ac:chgData name="Venthan Thuraisingham" userId="2b3e05ed-8ba8-440a-a574-c84b2bfc489a" providerId="ADAL" clId="{FCBEFEED-C6D8-470B-85E4-DE18FD4EDA46}" dt="2024-04-15T08:41:53.017" v="289"/>
          <ac:picMkLst>
            <pc:docMk/>
            <pc:sldMk cId="749044893" sldId="287"/>
            <ac:picMk id="26628" creationId="{82FABAAD-7610-A944-48B6-88BF7A1C2DA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3026-5DF3-69BD-B54F-1B49C42532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9373423D-6799-DAD3-1682-7A67B06980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133F6DA6-13E7-C78E-E436-3EF63E6F6718}"/>
              </a:ext>
            </a:extLst>
          </p:cNvPr>
          <p:cNvSpPr>
            <a:spLocks noGrp="1"/>
          </p:cNvSpPr>
          <p:nvPr>
            <p:ph type="dt" sz="half" idx="10"/>
          </p:nvPr>
        </p:nvSpPr>
        <p:spPr/>
        <p:txBody>
          <a:bodyPr/>
          <a:lstStyle/>
          <a:p>
            <a:fld id="{44566781-BC84-4EF5-BF5E-7CDA64275FCC}" type="datetimeFigureOut">
              <a:rPr lang="en-ZA" smtClean="0"/>
              <a:t>2024/04/15</a:t>
            </a:fld>
            <a:endParaRPr lang="en-ZA"/>
          </a:p>
        </p:txBody>
      </p:sp>
      <p:sp>
        <p:nvSpPr>
          <p:cNvPr id="5" name="Footer Placeholder 4">
            <a:extLst>
              <a:ext uri="{FF2B5EF4-FFF2-40B4-BE49-F238E27FC236}">
                <a16:creationId xmlns:a16="http://schemas.microsoft.com/office/drawing/2014/main" id="{59488375-004F-4534-829B-88876821AAB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8486E7D-9675-57F9-4E62-A72DDE630CC9}"/>
              </a:ext>
            </a:extLst>
          </p:cNvPr>
          <p:cNvSpPr>
            <a:spLocks noGrp="1"/>
          </p:cNvSpPr>
          <p:nvPr>
            <p:ph type="sldNum" sz="quarter" idx="12"/>
          </p:nvPr>
        </p:nvSpPr>
        <p:spPr/>
        <p:txBody>
          <a:bodyPr/>
          <a:lstStyle/>
          <a:p>
            <a:fld id="{F2F8D46F-E69B-46B6-9C50-57361E268B88}" type="slidenum">
              <a:rPr lang="en-ZA" smtClean="0"/>
              <a:t>‹#›</a:t>
            </a:fld>
            <a:endParaRPr lang="en-ZA"/>
          </a:p>
        </p:txBody>
      </p:sp>
    </p:spTree>
    <p:extLst>
      <p:ext uri="{BB962C8B-B14F-4D97-AF65-F5344CB8AC3E}">
        <p14:creationId xmlns:p14="http://schemas.microsoft.com/office/powerpoint/2010/main" val="90255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E611-BE98-C57E-3C5F-5AD8BA7745A1}"/>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440EE9F-A948-4343-C806-3B8B349149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D075805-A32A-7350-C1F1-61F89D7BC422}"/>
              </a:ext>
            </a:extLst>
          </p:cNvPr>
          <p:cNvSpPr>
            <a:spLocks noGrp="1"/>
          </p:cNvSpPr>
          <p:nvPr>
            <p:ph type="dt" sz="half" idx="10"/>
          </p:nvPr>
        </p:nvSpPr>
        <p:spPr/>
        <p:txBody>
          <a:bodyPr/>
          <a:lstStyle/>
          <a:p>
            <a:fld id="{44566781-BC84-4EF5-BF5E-7CDA64275FCC}" type="datetimeFigureOut">
              <a:rPr lang="en-ZA" smtClean="0"/>
              <a:t>2024/04/15</a:t>
            </a:fld>
            <a:endParaRPr lang="en-ZA"/>
          </a:p>
        </p:txBody>
      </p:sp>
      <p:sp>
        <p:nvSpPr>
          <p:cNvPr id="5" name="Footer Placeholder 4">
            <a:extLst>
              <a:ext uri="{FF2B5EF4-FFF2-40B4-BE49-F238E27FC236}">
                <a16:creationId xmlns:a16="http://schemas.microsoft.com/office/drawing/2014/main" id="{54074355-A7B9-D1A5-EBC4-2375E9B0535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2B907A6A-5DD5-B200-8303-9BDB9F270BF8}"/>
              </a:ext>
            </a:extLst>
          </p:cNvPr>
          <p:cNvSpPr>
            <a:spLocks noGrp="1"/>
          </p:cNvSpPr>
          <p:nvPr>
            <p:ph type="sldNum" sz="quarter" idx="12"/>
          </p:nvPr>
        </p:nvSpPr>
        <p:spPr/>
        <p:txBody>
          <a:bodyPr/>
          <a:lstStyle/>
          <a:p>
            <a:fld id="{F2F8D46F-E69B-46B6-9C50-57361E268B88}" type="slidenum">
              <a:rPr lang="en-ZA" smtClean="0"/>
              <a:t>‹#›</a:t>
            </a:fld>
            <a:endParaRPr lang="en-ZA"/>
          </a:p>
        </p:txBody>
      </p:sp>
    </p:spTree>
    <p:extLst>
      <p:ext uri="{BB962C8B-B14F-4D97-AF65-F5344CB8AC3E}">
        <p14:creationId xmlns:p14="http://schemas.microsoft.com/office/powerpoint/2010/main" val="1017664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D607D1-9756-7994-7718-6492601F2E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4AEB81B-F93A-DD45-B939-057EC135D4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E818DF2-BBDF-576B-6837-3BFB2E5999AB}"/>
              </a:ext>
            </a:extLst>
          </p:cNvPr>
          <p:cNvSpPr>
            <a:spLocks noGrp="1"/>
          </p:cNvSpPr>
          <p:nvPr>
            <p:ph type="dt" sz="half" idx="10"/>
          </p:nvPr>
        </p:nvSpPr>
        <p:spPr/>
        <p:txBody>
          <a:bodyPr/>
          <a:lstStyle/>
          <a:p>
            <a:fld id="{44566781-BC84-4EF5-BF5E-7CDA64275FCC}" type="datetimeFigureOut">
              <a:rPr lang="en-ZA" smtClean="0"/>
              <a:t>2024/04/15</a:t>
            </a:fld>
            <a:endParaRPr lang="en-ZA"/>
          </a:p>
        </p:txBody>
      </p:sp>
      <p:sp>
        <p:nvSpPr>
          <p:cNvPr id="5" name="Footer Placeholder 4">
            <a:extLst>
              <a:ext uri="{FF2B5EF4-FFF2-40B4-BE49-F238E27FC236}">
                <a16:creationId xmlns:a16="http://schemas.microsoft.com/office/drawing/2014/main" id="{859CB334-83B4-C12F-B908-1A9C5781236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DF27E59-A734-899E-54DB-472974ED80A0}"/>
              </a:ext>
            </a:extLst>
          </p:cNvPr>
          <p:cNvSpPr>
            <a:spLocks noGrp="1"/>
          </p:cNvSpPr>
          <p:nvPr>
            <p:ph type="sldNum" sz="quarter" idx="12"/>
          </p:nvPr>
        </p:nvSpPr>
        <p:spPr/>
        <p:txBody>
          <a:bodyPr/>
          <a:lstStyle/>
          <a:p>
            <a:fld id="{F2F8D46F-E69B-46B6-9C50-57361E268B88}" type="slidenum">
              <a:rPr lang="en-ZA" smtClean="0"/>
              <a:t>‹#›</a:t>
            </a:fld>
            <a:endParaRPr lang="en-ZA"/>
          </a:p>
        </p:txBody>
      </p:sp>
    </p:spTree>
    <p:extLst>
      <p:ext uri="{BB962C8B-B14F-4D97-AF65-F5344CB8AC3E}">
        <p14:creationId xmlns:p14="http://schemas.microsoft.com/office/powerpoint/2010/main" val="290359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5608-5779-F161-7711-A82CEBAE9A2A}"/>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5D3C9AAC-96F8-E8BC-1E72-B8FC91E8EF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896CB124-50A4-B3CF-DE5A-20A125496CC3}"/>
              </a:ext>
            </a:extLst>
          </p:cNvPr>
          <p:cNvSpPr>
            <a:spLocks noGrp="1"/>
          </p:cNvSpPr>
          <p:nvPr>
            <p:ph type="dt" sz="half" idx="10"/>
          </p:nvPr>
        </p:nvSpPr>
        <p:spPr/>
        <p:txBody>
          <a:bodyPr/>
          <a:lstStyle/>
          <a:p>
            <a:fld id="{44566781-BC84-4EF5-BF5E-7CDA64275FCC}" type="datetimeFigureOut">
              <a:rPr lang="en-ZA" smtClean="0"/>
              <a:t>2024/04/15</a:t>
            </a:fld>
            <a:endParaRPr lang="en-ZA"/>
          </a:p>
        </p:txBody>
      </p:sp>
      <p:sp>
        <p:nvSpPr>
          <p:cNvPr id="5" name="Footer Placeholder 4">
            <a:extLst>
              <a:ext uri="{FF2B5EF4-FFF2-40B4-BE49-F238E27FC236}">
                <a16:creationId xmlns:a16="http://schemas.microsoft.com/office/drawing/2014/main" id="{4B65BA55-0FA6-1E33-2136-E8E0C689BAC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53573D4-E81D-4B0B-F41B-B16B131E50EE}"/>
              </a:ext>
            </a:extLst>
          </p:cNvPr>
          <p:cNvSpPr>
            <a:spLocks noGrp="1"/>
          </p:cNvSpPr>
          <p:nvPr>
            <p:ph type="sldNum" sz="quarter" idx="12"/>
          </p:nvPr>
        </p:nvSpPr>
        <p:spPr/>
        <p:txBody>
          <a:bodyPr/>
          <a:lstStyle/>
          <a:p>
            <a:fld id="{F2F8D46F-E69B-46B6-9C50-57361E268B88}" type="slidenum">
              <a:rPr lang="en-ZA" smtClean="0"/>
              <a:t>‹#›</a:t>
            </a:fld>
            <a:endParaRPr lang="en-ZA"/>
          </a:p>
        </p:txBody>
      </p:sp>
    </p:spTree>
    <p:extLst>
      <p:ext uri="{BB962C8B-B14F-4D97-AF65-F5344CB8AC3E}">
        <p14:creationId xmlns:p14="http://schemas.microsoft.com/office/powerpoint/2010/main" val="341503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6EC35-2BF8-7359-3E1C-38CAC94BA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BDB61964-10FB-7F2C-D673-376B2D5263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ECCF70-50B2-3C9C-0A03-88C8F69501DE}"/>
              </a:ext>
            </a:extLst>
          </p:cNvPr>
          <p:cNvSpPr>
            <a:spLocks noGrp="1"/>
          </p:cNvSpPr>
          <p:nvPr>
            <p:ph type="dt" sz="half" idx="10"/>
          </p:nvPr>
        </p:nvSpPr>
        <p:spPr/>
        <p:txBody>
          <a:bodyPr/>
          <a:lstStyle/>
          <a:p>
            <a:fld id="{44566781-BC84-4EF5-BF5E-7CDA64275FCC}" type="datetimeFigureOut">
              <a:rPr lang="en-ZA" smtClean="0"/>
              <a:t>2024/04/15</a:t>
            </a:fld>
            <a:endParaRPr lang="en-ZA"/>
          </a:p>
        </p:txBody>
      </p:sp>
      <p:sp>
        <p:nvSpPr>
          <p:cNvPr id="5" name="Footer Placeholder 4">
            <a:extLst>
              <a:ext uri="{FF2B5EF4-FFF2-40B4-BE49-F238E27FC236}">
                <a16:creationId xmlns:a16="http://schemas.microsoft.com/office/drawing/2014/main" id="{7C09CCB6-A9CC-7D70-61B4-63CDC4FBFDD7}"/>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BE13B4D-487E-5D91-6856-004289C9D421}"/>
              </a:ext>
            </a:extLst>
          </p:cNvPr>
          <p:cNvSpPr>
            <a:spLocks noGrp="1"/>
          </p:cNvSpPr>
          <p:nvPr>
            <p:ph type="sldNum" sz="quarter" idx="12"/>
          </p:nvPr>
        </p:nvSpPr>
        <p:spPr/>
        <p:txBody>
          <a:bodyPr/>
          <a:lstStyle/>
          <a:p>
            <a:fld id="{F2F8D46F-E69B-46B6-9C50-57361E268B88}" type="slidenum">
              <a:rPr lang="en-ZA" smtClean="0"/>
              <a:t>‹#›</a:t>
            </a:fld>
            <a:endParaRPr lang="en-ZA"/>
          </a:p>
        </p:txBody>
      </p:sp>
    </p:spTree>
    <p:extLst>
      <p:ext uri="{BB962C8B-B14F-4D97-AF65-F5344CB8AC3E}">
        <p14:creationId xmlns:p14="http://schemas.microsoft.com/office/powerpoint/2010/main" val="176610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64B6-918B-AF6F-CE5C-49E248552722}"/>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3D1A4487-A11D-4472-D29A-B4C77536EA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0042DAA7-B3D1-454A-AB4D-41B1AE98A0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1EB83812-4DBD-C6B6-FA3C-F2850AA066BD}"/>
              </a:ext>
            </a:extLst>
          </p:cNvPr>
          <p:cNvSpPr>
            <a:spLocks noGrp="1"/>
          </p:cNvSpPr>
          <p:nvPr>
            <p:ph type="dt" sz="half" idx="10"/>
          </p:nvPr>
        </p:nvSpPr>
        <p:spPr/>
        <p:txBody>
          <a:bodyPr/>
          <a:lstStyle/>
          <a:p>
            <a:fld id="{44566781-BC84-4EF5-BF5E-7CDA64275FCC}" type="datetimeFigureOut">
              <a:rPr lang="en-ZA" smtClean="0"/>
              <a:t>2024/04/15</a:t>
            </a:fld>
            <a:endParaRPr lang="en-ZA"/>
          </a:p>
        </p:txBody>
      </p:sp>
      <p:sp>
        <p:nvSpPr>
          <p:cNvPr id="6" name="Footer Placeholder 5">
            <a:extLst>
              <a:ext uri="{FF2B5EF4-FFF2-40B4-BE49-F238E27FC236}">
                <a16:creationId xmlns:a16="http://schemas.microsoft.com/office/drawing/2014/main" id="{35044329-4CBF-28D0-AE76-C32291C3A861}"/>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B2BC46F7-FDD0-BB01-C7F5-EF0EA191AF64}"/>
              </a:ext>
            </a:extLst>
          </p:cNvPr>
          <p:cNvSpPr>
            <a:spLocks noGrp="1"/>
          </p:cNvSpPr>
          <p:nvPr>
            <p:ph type="sldNum" sz="quarter" idx="12"/>
          </p:nvPr>
        </p:nvSpPr>
        <p:spPr/>
        <p:txBody>
          <a:bodyPr/>
          <a:lstStyle/>
          <a:p>
            <a:fld id="{F2F8D46F-E69B-46B6-9C50-57361E268B88}" type="slidenum">
              <a:rPr lang="en-ZA" smtClean="0"/>
              <a:t>‹#›</a:t>
            </a:fld>
            <a:endParaRPr lang="en-ZA"/>
          </a:p>
        </p:txBody>
      </p:sp>
    </p:spTree>
    <p:extLst>
      <p:ext uri="{BB962C8B-B14F-4D97-AF65-F5344CB8AC3E}">
        <p14:creationId xmlns:p14="http://schemas.microsoft.com/office/powerpoint/2010/main" val="1068454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DDEF1-8819-E788-EF6A-A5D929D8BB8B}"/>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972AB577-A3D2-9133-41CC-B52C45B399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2C6D58-89C9-464E-65FC-EBA6C19A65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50FF3CDE-19D6-7373-52C5-6A6AB930D0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6F4914-D573-FA81-6043-BD02CA113B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39CF7C30-B9AE-8BBA-F4CF-0A25CBFC689C}"/>
              </a:ext>
            </a:extLst>
          </p:cNvPr>
          <p:cNvSpPr>
            <a:spLocks noGrp="1"/>
          </p:cNvSpPr>
          <p:nvPr>
            <p:ph type="dt" sz="half" idx="10"/>
          </p:nvPr>
        </p:nvSpPr>
        <p:spPr/>
        <p:txBody>
          <a:bodyPr/>
          <a:lstStyle/>
          <a:p>
            <a:fld id="{44566781-BC84-4EF5-BF5E-7CDA64275FCC}" type="datetimeFigureOut">
              <a:rPr lang="en-ZA" smtClean="0"/>
              <a:t>2024/04/15</a:t>
            </a:fld>
            <a:endParaRPr lang="en-ZA"/>
          </a:p>
        </p:txBody>
      </p:sp>
      <p:sp>
        <p:nvSpPr>
          <p:cNvPr id="8" name="Footer Placeholder 7">
            <a:extLst>
              <a:ext uri="{FF2B5EF4-FFF2-40B4-BE49-F238E27FC236}">
                <a16:creationId xmlns:a16="http://schemas.microsoft.com/office/drawing/2014/main" id="{FE6B4DAB-C6A0-1066-27D3-0C56FFFF8409}"/>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E7C88225-656F-CE9D-2721-EB377EAED47E}"/>
              </a:ext>
            </a:extLst>
          </p:cNvPr>
          <p:cNvSpPr>
            <a:spLocks noGrp="1"/>
          </p:cNvSpPr>
          <p:nvPr>
            <p:ph type="sldNum" sz="quarter" idx="12"/>
          </p:nvPr>
        </p:nvSpPr>
        <p:spPr/>
        <p:txBody>
          <a:bodyPr/>
          <a:lstStyle/>
          <a:p>
            <a:fld id="{F2F8D46F-E69B-46B6-9C50-57361E268B88}" type="slidenum">
              <a:rPr lang="en-ZA" smtClean="0"/>
              <a:t>‹#›</a:t>
            </a:fld>
            <a:endParaRPr lang="en-ZA"/>
          </a:p>
        </p:txBody>
      </p:sp>
    </p:spTree>
    <p:extLst>
      <p:ext uri="{BB962C8B-B14F-4D97-AF65-F5344CB8AC3E}">
        <p14:creationId xmlns:p14="http://schemas.microsoft.com/office/powerpoint/2010/main" val="1288008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46AD-D65E-138E-51D3-01C63851ACA9}"/>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C3DA413C-B51E-01E6-D89C-E13A295D1515}"/>
              </a:ext>
            </a:extLst>
          </p:cNvPr>
          <p:cNvSpPr>
            <a:spLocks noGrp="1"/>
          </p:cNvSpPr>
          <p:nvPr>
            <p:ph type="dt" sz="half" idx="10"/>
          </p:nvPr>
        </p:nvSpPr>
        <p:spPr/>
        <p:txBody>
          <a:bodyPr/>
          <a:lstStyle/>
          <a:p>
            <a:fld id="{44566781-BC84-4EF5-BF5E-7CDA64275FCC}" type="datetimeFigureOut">
              <a:rPr lang="en-ZA" smtClean="0"/>
              <a:t>2024/04/15</a:t>
            </a:fld>
            <a:endParaRPr lang="en-ZA"/>
          </a:p>
        </p:txBody>
      </p:sp>
      <p:sp>
        <p:nvSpPr>
          <p:cNvPr id="4" name="Footer Placeholder 3">
            <a:extLst>
              <a:ext uri="{FF2B5EF4-FFF2-40B4-BE49-F238E27FC236}">
                <a16:creationId xmlns:a16="http://schemas.microsoft.com/office/drawing/2014/main" id="{7B9C1B57-E91F-FF10-5652-16B98D9E9D2F}"/>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A1C04CA4-9014-048B-89B5-06ED940FBF62}"/>
              </a:ext>
            </a:extLst>
          </p:cNvPr>
          <p:cNvSpPr>
            <a:spLocks noGrp="1"/>
          </p:cNvSpPr>
          <p:nvPr>
            <p:ph type="sldNum" sz="quarter" idx="12"/>
          </p:nvPr>
        </p:nvSpPr>
        <p:spPr/>
        <p:txBody>
          <a:bodyPr/>
          <a:lstStyle/>
          <a:p>
            <a:fld id="{F2F8D46F-E69B-46B6-9C50-57361E268B88}" type="slidenum">
              <a:rPr lang="en-ZA" smtClean="0"/>
              <a:t>‹#›</a:t>
            </a:fld>
            <a:endParaRPr lang="en-ZA"/>
          </a:p>
        </p:txBody>
      </p:sp>
    </p:spTree>
    <p:extLst>
      <p:ext uri="{BB962C8B-B14F-4D97-AF65-F5344CB8AC3E}">
        <p14:creationId xmlns:p14="http://schemas.microsoft.com/office/powerpoint/2010/main" val="1336353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B9B0F-5669-4ABD-9F2D-75B0E5E81680}"/>
              </a:ext>
            </a:extLst>
          </p:cNvPr>
          <p:cNvSpPr>
            <a:spLocks noGrp="1"/>
          </p:cNvSpPr>
          <p:nvPr>
            <p:ph type="dt" sz="half" idx="10"/>
          </p:nvPr>
        </p:nvSpPr>
        <p:spPr/>
        <p:txBody>
          <a:bodyPr/>
          <a:lstStyle/>
          <a:p>
            <a:fld id="{44566781-BC84-4EF5-BF5E-7CDA64275FCC}" type="datetimeFigureOut">
              <a:rPr lang="en-ZA" smtClean="0"/>
              <a:t>2024/04/15</a:t>
            </a:fld>
            <a:endParaRPr lang="en-ZA"/>
          </a:p>
        </p:txBody>
      </p:sp>
      <p:sp>
        <p:nvSpPr>
          <p:cNvPr id="3" name="Footer Placeholder 2">
            <a:extLst>
              <a:ext uri="{FF2B5EF4-FFF2-40B4-BE49-F238E27FC236}">
                <a16:creationId xmlns:a16="http://schemas.microsoft.com/office/drawing/2014/main" id="{E446309C-FE94-BDCD-F6DE-AEB3B1BB5473}"/>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38E8F523-A1CA-BD9D-D61F-7A4A3223C00F}"/>
              </a:ext>
            </a:extLst>
          </p:cNvPr>
          <p:cNvSpPr>
            <a:spLocks noGrp="1"/>
          </p:cNvSpPr>
          <p:nvPr>
            <p:ph type="sldNum" sz="quarter" idx="12"/>
          </p:nvPr>
        </p:nvSpPr>
        <p:spPr/>
        <p:txBody>
          <a:bodyPr/>
          <a:lstStyle/>
          <a:p>
            <a:fld id="{F2F8D46F-E69B-46B6-9C50-57361E268B88}" type="slidenum">
              <a:rPr lang="en-ZA" smtClean="0"/>
              <a:t>‹#›</a:t>
            </a:fld>
            <a:endParaRPr lang="en-ZA"/>
          </a:p>
        </p:txBody>
      </p:sp>
    </p:spTree>
    <p:extLst>
      <p:ext uri="{BB962C8B-B14F-4D97-AF65-F5344CB8AC3E}">
        <p14:creationId xmlns:p14="http://schemas.microsoft.com/office/powerpoint/2010/main" val="336482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27FD-B32F-2914-005F-2E33D76886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1122C64-A194-B69D-C5F7-83F72BEA30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1827B194-0F0C-8737-B828-488CC9C88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81231C-BC02-15FB-E7E7-096C41FA49DE}"/>
              </a:ext>
            </a:extLst>
          </p:cNvPr>
          <p:cNvSpPr>
            <a:spLocks noGrp="1"/>
          </p:cNvSpPr>
          <p:nvPr>
            <p:ph type="dt" sz="half" idx="10"/>
          </p:nvPr>
        </p:nvSpPr>
        <p:spPr/>
        <p:txBody>
          <a:bodyPr/>
          <a:lstStyle/>
          <a:p>
            <a:fld id="{44566781-BC84-4EF5-BF5E-7CDA64275FCC}" type="datetimeFigureOut">
              <a:rPr lang="en-ZA" smtClean="0"/>
              <a:t>2024/04/15</a:t>
            </a:fld>
            <a:endParaRPr lang="en-ZA"/>
          </a:p>
        </p:txBody>
      </p:sp>
      <p:sp>
        <p:nvSpPr>
          <p:cNvPr id="6" name="Footer Placeholder 5">
            <a:extLst>
              <a:ext uri="{FF2B5EF4-FFF2-40B4-BE49-F238E27FC236}">
                <a16:creationId xmlns:a16="http://schemas.microsoft.com/office/drawing/2014/main" id="{7D26A0DF-D1EE-BECD-B033-4C193E77DF98}"/>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B25C0E2-D490-9D3D-23A5-1AD2E02803C3}"/>
              </a:ext>
            </a:extLst>
          </p:cNvPr>
          <p:cNvSpPr>
            <a:spLocks noGrp="1"/>
          </p:cNvSpPr>
          <p:nvPr>
            <p:ph type="sldNum" sz="quarter" idx="12"/>
          </p:nvPr>
        </p:nvSpPr>
        <p:spPr/>
        <p:txBody>
          <a:bodyPr/>
          <a:lstStyle/>
          <a:p>
            <a:fld id="{F2F8D46F-E69B-46B6-9C50-57361E268B88}" type="slidenum">
              <a:rPr lang="en-ZA" smtClean="0"/>
              <a:t>‹#›</a:t>
            </a:fld>
            <a:endParaRPr lang="en-ZA"/>
          </a:p>
        </p:txBody>
      </p:sp>
    </p:spTree>
    <p:extLst>
      <p:ext uri="{BB962C8B-B14F-4D97-AF65-F5344CB8AC3E}">
        <p14:creationId xmlns:p14="http://schemas.microsoft.com/office/powerpoint/2010/main" val="896159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3105-6312-483C-E7C1-826004DBC4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D87C5FA-C5D1-8F9C-0FAD-B1346641D8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DCCAE8B8-7215-A03A-159E-59763E921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6EA81C-3E04-2533-C5D1-A07C3CCF7E89}"/>
              </a:ext>
            </a:extLst>
          </p:cNvPr>
          <p:cNvSpPr>
            <a:spLocks noGrp="1"/>
          </p:cNvSpPr>
          <p:nvPr>
            <p:ph type="dt" sz="half" idx="10"/>
          </p:nvPr>
        </p:nvSpPr>
        <p:spPr/>
        <p:txBody>
          <a:bodyPr/>
          <a:lstStyle/>
          <a:p>
            <a:fld id="{44566781-BC84-4EF5-BF5E-7CDA64275FCC}" type="datetimeFigureOut">
              <a:rPr lang="en-ZA" smtClean="0"/>
              <a:t>2024/04/15</a:t>
            </a:fld>
            <a:endParaRPr lang="en-ZA"/>
          </a:p>
        </p:txBody>
      </p:sp>
      <p:sp>
        <p:nvSpPr>
          <p:cNvPr id="6" name="Footer Placeholder 5">
            <a:extLst>
              <a:ext uri="{FF2B5EF4-FFF2-40B4-BE49-F238E27FC236}">
                <a16:creationId xmlns:a16="http://schemas.microsoft.com/office/drawing/2014/main" id="{D948E41A-BBB7-FC9B-7851-EB9E3B64F7C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23606AA-C2FC-94A7-01AD-826D141E7EE9}"/>
              </a:ext>
            </a:extLst>
          </p:cNvPr>
          <p:cNvSpPr>
            <a:spLocks noGrp="1"/>
          </p:cNvSpPr>
          <p:nvPr>
            <p:ph type="sldNum" sz="quarter" idx="12"/>
          </p:nvPr>
        </p:nvSpPr>
        <p:spPr/>
        <p:txBody>
          <a:bodyPr/>
          <a:lstStyle/>
          <a:p>
            <a:fld id="{F2F8D46F-E69B-46B6-9C50-57361E268B88}" type="slidenum">
              <a:rPr lang="en-ZA" smtClean="0"/>
              <a:t>‹#›</a:t>
            </a:fld>
            <a:endParaRPr lang="en-ZA"/>
          </a:p>
        </p:txBody>
      </p:sp>
    </p:spTree>
    <p:extLst>
      <p:ext uri="{BB962C8B-B14F-4D97-AF65-F5344CB8AC3E}">
        <p14:creationId xmlns:p14="http://schemas.microsoft.com/office/powerpoint/2010/main" val="2256535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CE9A74-63DA-08AA-F02F-D24643FC9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BD3249B5-ED5B-A832-1DA4-2E862E492B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51029EA-95D8-4672-7580-627B6469D7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566781-BC84-4EF5-BF5E-7CDA64275FCC}" type="datetimeFigureOut">
              <a:rPr lang="en-ZA" smtClean="0"/>
              <a:t>2024/04/15</a:t>
            </a:fld>
            <a:endParaRPr lang="en-ZA"/>
          </a:p>
        </p:txBody>
      </p:sp>
      <p:sp>
        <p:nvSpPr>
          <p:cNvPr id="5" name="Footer Placeholder 4">
            <a:extLst>
              <a:ext uri="{FF2B5EF4-FFF2-40B4-BE49-F238E27FC236}">
                <a16:creationId xmlns:a16="http://schemas.microsoft.com/office/drawing/2014/main" id="{1B3BDD47-5C99-C91B-137F-9B95A97C5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FC39AE26-5483-0D98-0B66-9C888A2A45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F8D46F-E69B-46B6-9C50-57361E268B88}" type="slidenum">
              <a:rPr lang="en-ZA" smtClean="0"/>
              <a:t>‹#›</a:t>
            </a:fld>
            <a:endParaRPr lang="en-ZA"/>
          </a:p>
        </p:txBody>
      </p:sp>
    </p:spTree>
    <p:extLst>
      <p:ext uri="{BB962C8B-B14F-4D97-AF65-F5344CB8AC3E}">
        <p14:creationId xmlns:p14="http://schemas.microsoft.com/office/powerpoint/2010/main" val="3196072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124B-89D2-8250-6117-88C48A91F034}"/>
              </a:ext>
            </a:extLst>
          </p:cNvPr>
          <p:cNvSpPr>
            <a:spLocks noGrp="1"/>
          </p:cNvSpPr>
          <p:nvPr>
            <p:ph type="ctrTitle"/>
          </p:nvPr>
        </p:nvSpPr>
        <p:spPr/>
        <p:txBody>
          <a:bodyPr/>
          <a:lstStyle/>
          <a:p>
            <a:r>
              <a:rPr lang="en-ZA" dirty="0"/>
              <a:t>Professional Ethics</a:t>
            </a:r>
          </a:p>
        </p:txBody>
      </p:sp>
      <p:sp>
        <p:nvSpPr>
          <p:cNvPr id="3" name="Subtitle 2">
            <a:extLst>
              <a:ext uri="{FF2B5EF4-FFF2-40B4-BE49-F238E27FC236}">
                <a16:creationId xmlns:a16="http://schemas.microsoft.com/office/drawing/2014/main" id="{74B3122D-63E1-29A9-5832-3D095EB00766}"/>
              </a:ext>
            </a:extLst>
          </p:cNvPr>
          <p:cNvSpPr>
            <a:spLocks noGrp="1"/>
          </p:cNvSpPr>
          <p:nvPr>
            <p:ph type="subTitle" idx="1"/>
          </p:nvPr>
        </p:nvSpPr>
        <p:spPr/>
        <p:txBody>
          <a:bodyPr/>
          <a:lstStyle/>
          <a:p>
            <a:r>
              <a:rPr lang="en-ZA" dirty="0"/>
              <a:t>By: </a:t>
            </a:r>
            <a:r>
              <a:rPr lang="en-ZA" dirty="0" err="1"/>
              <a:t>Dr.</a:t>
            </a:r>
            <a:r>
              <a:rPr lang="en-ZA" dirty="0"/>
              <a:t> T.M.Venthan</a:t>
            </a:r>
          </a:p>
        </p:txBody>
      </p:sp>
    </p:spTree>
    <p:extLst>
      <p:ext uri="{BB962C8B-B14F-4D97-AF65-F5344CB8AC3E}">
        <p14:creationId xmlns:p14="http://schemas.microsoft.com/office/powerpoint/2010/main" val="3368965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366D7-64FE-572E-CED9-BF3CA85F53DD}"/>
              </a:ext>
            </a:extLst>
          </p:cNvPr>
          <p:cNvSpPr>
            <a:spLocks noGrp="1"/>
          </p:cNvSpPr>
          <p:nvPr>
            <p:ph type="title"/>
          </p:nvPr>
        </p:nvSpPr>
        <p:spPr/>
        <p:txBody>
          <a:bodyPr/>
          <a:lstStyle/>
          <a:p>
            <a:r>
              <a:rPr lang="en-ZA" b="1" i="0" dirty="0">
                <a:solidFill>
                  <a:srgbClr val="0D0D0D"/>
                </a:solidFill>
                <a:effectLst/>
                <a:highlight>
                  <a:srgbClr val="FFFFFF"/>
                </a:highlight>
                <a:latin typeface="Söhne"/>
              </a:rPr>
              <a:t>Proactive Advising</a:t>
            </a:r>
            <a:endParaRPr lang="en-ZA" dirty="0"/>
          </a:p>
        </p:txBody>
      </p:sp>
      <p:pic>
        <p:nvPicPr>
          <p:cNvPr id="6" name="Content Placeholder 5">
            <a:extLst>
              <a:ext uri="{FF2B5EF4-FFF2-40B4-BE49-F238E27FC236}">
                <a16:creationId xmlns:a16="http://schemas.microsoft.com/office/drawing/2014/main" id="{FBC43325-0545-A6A2-149B-F2F781134A8B}"/>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4CC0C791-0D92-9027-697E-1F29F00837D9}"/>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Professionals should also be proactive in advising their organizations on the legal and ethical implications of technology. This includes educating colleagues and decision-makers about potential risks and compliance strategies to mitigate those risks.</a:t>
            </a:r>
            <a:endParaRPr lang="en-ZA" dirty="0"/>
          </a:p>
        </p:txBody>
      </p:sp>
    </p:spTree>
    <p:extLst>
      <p:ext uri="{BB962C8B-B14F-4D97-AF65-F5344CB8AC3E}">
        <p14:creationId xmlns:p14="http://schemas.microsoft.com/office/powerpoint/2010/main" val="331397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BA30-CFFE-2CA6-5345-2E7F01F6FB65}"/>
              </a:ext>
            </a:extLst>
          </p:cNvPr>
          <p:cNvSpPr>
            <a:spLocks noGrp="1"/>
          </p:cNvSpPr>
          <p:nvPr>
            <p:ph type="ctrTitle"/>
          </p:nvPr>
        </p:nvSpPr>
        <p:spPr/>
        <p:txBody>
          <a:bodyPr/>
          <a:lstStyle/>
          <a:p>
            <a:r>
              <a:rPr lang="en-ZA" b="1" i="0" dirty="0">
                <a:solidFill>
                  <a:srgbClr val="0D0D0D"/>
                </a:solidFill>
                <a:effectLst/>
                <a:highlight>
                  <a:srgbClr val="FFFFFF"/>
                </a:highlight>
                <a:latin typeface="Söhne"/>
              </a:rPr>
              <a:t>Privacy and Data Protection</a:t>
            </a:r>
            <a:endParaRPr lang="en-ZA" dirty="0"/>
          </a:p>
        </p:txBody>
      </p:sp>
      <p:sp>
        <p:nvSpPr>
          <p:cNvPr id="4" name="Text Placeholder 3">
            <a:extLst>
              <a:ext uri="{FF2B5EF4-FFF2-40B4-BE49-F238E27FC236}">
                <a16:creationId xmlns:a16="http://schemas.microsoft.com/office/drawing/2014/main" id="{5DA4A9A8-3164-D001-0446-7205E493F8BB}"/>
              </a:ext>
            </a:extLst>
          </p:cNvPr>
          <p:cNvSpPr>
            <a:spLocks noGrp="1"/>
          </p:cNvSpPr>
          <p:nvPr>
            <p:ph type="subTitle" idx="1"/>
          </p:nvPr>
        </p:nvSpPr>
        <p:spPr/>
        <p:txBody>
          <a:bodyPr>
            <a:normAutofit lnSpcReduction="10000"/>
          </a:bodyPr>
          <a:lstStyle/>
          <a:p>
            <a:r>
              <a:rPr lang="en-US" b="0" i="0" dirty="0">
                <a:solidFill>
                  <a:srgbClr val="0D0D0D"/>
                </a:solidFill>
                <a:effectLst/>
                <a:highlight>
                  <a:srgbClr val="FFFFFF"/>
                </a:highlight>
                <a:latin typeface="Söhne"/>
              </a:rPr>
              <a:t>Privacy and Data Protection refer to the legal, ethical, and practical measures taken to safeguard personal information from unauthorized access, use, disclosure, or destruction. These principles ensure that personal data is handled responsibly, respecting individual privacy rights and complying with applicable data protection laws and regulations.</a:t>
            </a:r>
            <a:endParaRPr lang="en-ZA" dirty="0"/>
          </a:p>
        </p:txBody>
      </p:sp>
    </p:spTree>
    <p:extLst>
      <p:ext uri="{BB962C8B-B14F-4D97-AF65-F5344CB8AC3E}">
        <p14:creationId xmlns:p14="http://schemas.microsoft.com/office/powerpoint/2010/main" val="1847429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BA30-CFFE-2CA6-5345-2E7F01F6FB65}"/>
              </a:ext>
            </a:extLst>
          </p:cNvPr>
          <p:cNvSpPr>
            <a:spLocks noGrp="1"/>
          </p:cNvSpPr>
          <p:nvPr>
            <p:ph type="title"/>
          </p:nvPr>
        </p:nvSpPr>
        <p:spPr/>
        <p:txBody>
          <a:bodyPr/>
          <a:lstStyle/>
          <a:p>
            <a:r>
              <a:rPr lang="en-US" b="1" i="0" dirty="0">
                <a:solidFill>
                  <a:srgbClr val="0D0D0D"/>
                </a:solidFill>
                <a:effectLst/>
                <a:highlight>
                  <a:srgbClr val="FFFFFF"/>
                </a:highlight>
                <a:latin typeface="Söhne"/>
              </a:rPr>
              <a:t>Uphold Principles of Data Protection and Privacy</a:t>
            </a:r>
            <a:endParaRPr lang="en-ZA" dirty="0"/>
          </a:p>
        </p:txBody>
      </p:sp>
      <p:pic>
        <p:nvPicPr>
          <p:cNvPr id="6" name="Content Placeholder 5">
            <a:extLst>
              <a:ext uri="{FF2B5EF4-FFF2-40B4-BE49-F238E27FC236}">
                <a16:creationId xmlns:a16="http://schemas.microsoft.com/office/drawing/2014/main" id="{438F1CB6-C278-F91E-7090-2570A594A1FF}"/>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5DA4A9A8-3164-D001-0446-7205E493F8BB}"/>
              </a:ext>
            </a:extLst>
          </p:cNvPr>
          <p:cNvSpPr>
            <a:spLocks noGrp="1"/>
          </p:cNvSpPr>
          <p:nvPr>
            <p:ph type="body" sz="half" idx="2"/>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Description</a:t>
            </a:r>
            <a:r>
              <a:rPr lang="en-US" b="0" i="0" dirty="0">
                <a:solidFill>
                  <a:srgbClr val="0D0D0D"/>
                </a:solidFill>
                <a:effectLst/>
                <a:highlight>
                  <a:srgbClr val="FFFFFF"/>
                </a:highlight>
                <a:latin typeface="Söhne"/>
              </a:rPr>
              <a:t>: ICT professionals must adhere to established laws and best practices concerning data protection and privacy. This involves staying informed about the latest regulations such as GDPR (General Data Protection Regulation) and HIPAA (Health Insurance Portability and Accountability Act), and applying these guidelines meticulously to manage and secure personal and sensitive information.</a:t>
            </a:r>
          </a:p>
          <a:p>
            <a:pPr algn="l">
              <a:buFont typeface="Arial" panose="020B0604020202020204" pitchFamily="34" charset="0"/>
              <a:buChar char="•"/>
            </a:pPr>
            <a:r>
              <a:rPr lang="en-US" b="1" i="0" dirty="0">
                <a:solidFill>
                  <a:srgbClr val="0D0D0D"/>
                </a:solidFill>
                <a:effectLst/>
                <a:highlight>
                  <a:srgbClr val="FFFFFF"/>
                </a:highlight>
                <a:latin typeface="Söhne"/>
              </a:rPr>
              <a:t>Significance</a:t>
            </a:r>
            <a:r>
              <a:rPr lang="en-US" b="0" i="0" dirty="0">
                <a:solidFill>
                  <a:srgbClr val="0D0D0D"/>
                </a:solidFill>
                <a:effectLst/>
                <a:highlight>
                  <a:srgbClr val="FFFFFF"/>
                </a:highlight>
                <a:latin typeface="Söhne"/>
              </a:rPr>
              <a:t>: Compliance ensures that organizations respect the privacy rights of individuals and avoid legal consequences.</a:t>
            </a:r>
          </a:p>
        </p:txBody>
      </p:sp>
    </p:spTree>
    <p:extLst>
      <p:ext uri="{BB962C8B-B14F-4D97-AF65-F5344CB8AC3E}">
        <p14:creationId xmlns:p14="http://schemas.microsoft.com/office/powerpoint/2010/main" val="111951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BA30-CFFE-2CA6-5345-2E7F01F6FB65}"/>
              </a:ext>
            </a:extLst>
          </p:cNvPr>
          <p:cNvSpPr>
            <a:spLocks noGrp="1"/>
          </p:cNvSpPr>
          <p:nvPr>
            <p:ph type="title"/>
          </p:nvPr>
        </p:nvSpPr>
        <p:spPr/>
        <p:txBody>
          <a:bodyPr>
            <a:normAutofit fontScale="90000"/>
          </a:bodyPr>
          <a:lstStyle/>
          <a:p>
            <a:r>
              <a:rPr lang="en-US" b="1" i="0" dirty="0">
                <a:solidFill>
                  <a:srgbClr val="0D0D0D"/>
                </a:solidFill>
                <a:effectLst/>
                <a:highlight>
                  <a:srgbClr val="FFFFFF"/>
                </a:highlight>
                <a:latin typeface="Söhne"/>
              </a:rPr>
              <a:t>Safeguard Personal Data and Implement Robust Cybersecurity Measures</a:t>
            </a:r>
            <a:endParaRPr lang="en-ZA" dirty="0"/>
          </a:p>
        </p:txBody>
      </p:sp>
      <p:pic>
        <p:nvPicPr>
          <p:cNvPr id="6" name="Content Placeholder 5">
            <a:extLst>
              <a:ext uri="{FF2B5EF4-FFF2-40B4-BE49-F238E27FC236}">
                <a16:creationId xmlns:a16="http://schemas.microsoft.com/office/drawing/2014/main" id="{438F1CB6-C278-F91E-7090-2570A594A1FF}"/>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5DA4A9A8-3164-D001-0446-7205E493F8BB}"/>
              </a:ext>
            </a:extLst>
          </p:cNvPr>
          <p:cNvSpPr>
            <a:spLocks noGrp="1"/>
          </p:cNvSpPr>
          <p:nvPr>
            <p:ph type="body" sz="half" idx="2"/>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Description</a:t>
            </a:r>
            <a:r>
              <a:rPr lang="en-US" b="0" i="0" dirty="0">
                <a:solidFill>
                  <a:srgbClr val="0D0D0D"/>
                </a:solidFill>
                <a:effectLst/>
                <a:highlight>
                  <a:srgbClr val="FFFFFF"/>
                </a:highlight>
                <a:latin typeface="Söhne"/>
              </a:rPr>
              <a:t>: It is essential to protect personal data against unauthorized access, use, or disclosure. Implementing robust cybersecurity measures, such as using encryption, firewalls, anti-virus software, and regular security audits, plays a critical role in safeguarding data.</a:t>
            </a:r>
          </a:p>
          <a:p>
            <a:pPr algn="l">
              <a:buFont typeface="Arial" panose="020B0604020202020204" pitchFamily="34" charset="0"/>
              <a:buChar char="•"/>
            </a:pPr>
            <a:r>
              <a:rPr lang="en-US" b="1" i="0" dirty="0">
                <a:solidFill>
                  <a:srgbClr val="0D0D0D"/>
                </a:solidFill>
                <a:effectLst/>
                <a:highlight>
                  <a:srgbClr val="FFFFFF"/>
                </a:highlight>
                <a:latin typeface="Söhne"/>
              </a:rPr>
              <a:t>Significance</a:t>
            </a:r>
            <a:r>
              <a:rPr lang="en-US" b="0" i="0" dirty="0">
                <a:solidFill>
                  <a:srgbClr val="0D0D0D"/>
                </a:solidFill>
                <a:effectLst/>
                <a:highlight>
                  <a:srgbClr val="FFFFFF"/>
                </a:highlight>
                <a:latin typeface="Söhne"/>
              </a:rPr>
              <a:t>: Effective data security not only protects information but also builds trust with clients and stakeholders, enhancing the reputation and credibility of the organization.</a:t>
            </a:r>
          </a:p>
        </p:txBody>
      </p:sp>
    </p:spTree>
    <p:extLst>
      <p:ext uri="{BB962C8B-B14F-4D97-AF65-F5344CB8AC3E}">
        <p14:creationId xmlns:p14="http://schemas.microsoft.com/office/powerpoint/2010/main" val="3925086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1066A-0A24-6EF9-56A7-2D1358E9D128}"/>
              </a:ext>
            </a:extLst>
          </p:cNvPr>
          <p:cNvSpPr>
            <a:spLocks noGrp="1"/>
          </p:cNvSpPr>
          <p:nvPr>
            <p:ph type="title"/>
          </p:nvPr>
        </p:nvSpPr>
        <p:spPr/>
        <p:txBody>
          <a:bodyPr/>
          <a:lstStyle/>
          <a:p>
            <a:r>
              <a:rPr lang="en-ZA" b="1" i="0" dirty="0">
                <a:solidFill>
                  <a:srgbClr val="0D0D0D"/>
                </a:solidFill>
                <a:effectLst/>
                <a:highlight>
                  <a:srgbClr val="FFFFFF"/>
                </a:highlight>
                <a:latin typeface="Söhne"/>
              </a:rPr>
              <a:t>Sustainability and Social Responsibility</a:t>
            </a:r>
            <a:endParaRPr lang="en-ZA" dirty="0"/>
          </a:p>
        </p:txBody>
      </p:sp>
      <p:pic>
        <p:nvPicPr>
          <p:cNvPr id="6" name="Content Placeholder 5">
            <a:extLst>
              <a:ext uri="{FF2B5EF4-FFF2-40B4-BE49-F238E27FC236}">
                <a16:creationId xmlns:a16="http://schemas.microsoft.com/office/drawing/2014/main" id="{68F2B0E3-A754-D0C9-8F9D-9B00005D526F}"/>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30E65DBC-EA6F-5247-E354-A1504F6AC1A2}"/>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Sustainability and Social Responsibility in ICT refer to the commitment to managing environmental impact and promoting the welfare of society through responsible technology deployment and practices. This involves developing and using technologies that are environmentally friendly and socially beneficial, ensuring that technological progress supports a sustainable future and positively impacts communities.</a:t>
            </a:r>
            <a:endParaRPr lang="en-ZA" dirty="0"/>
          </a:p>
        </p:txBody>
      </p:sp>
    </p:spTree>
    <p:extLst>
      <p:ext uri="{BB962C8B-B14F-4D97-AF65-F5344CB8AC3E}">
        <p14:creationId xmlns:p14="http://schemas.microsoft.com/office/powerpoint/2010/main" val="4137150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664A-46A1-5551-6438-ACE593BDA751}"/>
              </a:ext>
            </a:extLst>
          </p:cNvPr>
          <p:cNvSpPr>
            <a:spLocks noGrp="1"/>
          </p:cNvSpPr>
          <p:nvPr>
            <p:ph type="title"/>
          </p:nvPr>
        </p:nvSpPr>
        <p:spPr/>
        <p:txBody>
          <a:bodyPr/>
          <a:lstStyle/>
          <a:p>
            <a:r>
              <a:rPr lang="en-US" b="1" i="0" dirty="0">
                <a:solidFill>
                  <a:srgbClr val="0D0D0D"/>
                </a:solidFill>
                <a:effectLst/>
                <a:highlight>
                  <a:srgbClr val="FFFFFF"/>
                </a:highlight>
                <a:latin typeface="Söhne"/>
              </a:rPr>
              <a:t>Environmental Impact of ICT Solutions</a:t>
            </a:r>
            <a:endParaRPr lang="en-ZA" dirty="0"/>
          </a:p>
        </p:txBody>
      </p:sp>
      <p:pic>
        <p:nvPicPr>
          <p:cNvPr id="6" name="Content Placeholder 5">
            <a:extLst>
              <a:ext uri="{FF2B5EF4-FFF2-40B4-BE49-F238E27FC236}">
                <a16:creationId xmlns:a16="http://schemas.microsoft.com/office/drawing/2014/main" id="{D5BE9018-DE42-DCB5-5A29-EBB70D724E3C}"/>
              </a:ext>
            </a:extLst>
          </p:cNvPr>
          <p:cNvPicPr>
            <a:picLocks noGrp="1" noChangeAspect="1"/>
          </p:cNvPicPr>
          <p:nvPr>
            <p:ph idx="1"/>
          </p:nvPr>
        </p:nvPicPr>
        <p:blipFill>
          <a:blip r:embed="rId2"/>
          <a:stretch>
            <a:fillRect/>
          </a:stretch>
        </p:blipFill>
        <p:spPr>
          <a:xfrm>
            <a:off x="5832475" y="987425"/>
            <a:ext cx="4873625" cy="4873625"/>
          </a:xfrm>
          <a:prstGeom prst="rect">
            <a:avLst/>
          </a:prstGeom>
        </p:spPr>
      </p:pic>
      <p:sp>
        <p:nvSpPr>
          <p:cNvPr id="4" name="Text Placeholder 3">
            <a:extLst>
              <a:ext uri="{FF2B5EF4-FFF2-40B4-BE49-F238E27FC236}">
                <a16:creationId xmlns:a16="http://schemas.microsoft.com/office/drawing/2014/main" id="{EB199CED-8276-B4A2-8FFD-17A8BB525CA5}"/>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ICT professionals should consider the environmental effects of their technology solutions, striving for sustainability in their deployments. This includes optimizing energy use and choosing eco-friendly technologies.</a:t>
            </a:r>
            <a:endParaRPr lang="en-ZA" dirty="0"/>
          </a:p>
        </p:txBody>
      </p:sp>
    </p:spTree>
    <p:extLst>
      <p:ext uri="{BB962C8B-B14F-4D97-AF65-F5344CB8AC3E}">
        <p14:creationId xmlns:p14="http://schemas.microsoft.com/office/powerpoint/2010/main" val="2780346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0ECB-C9AC-2955-AF26-BE6B434D5510}"/>
              </a:ext>
            </a:extLst>
          </p:cNvPr>
          <p:cNvSpPr>
            <a:spLocks noGrp="1"/>
          </p:cNvSpPr>
          <p:nvPr>
            <p:ph type="title"/>
          </p:nvPr>
        </p:nvSpPr>
        <p:spPr/>
        <p:txBody>
          <a:bodyPr/>
          <a:lstStyle/>
          <a:p>
            <a:r>
              <a:rPr lang="en-ZA" b="1" i="0" dirty="0">
                <a:solidFill>
                  <a:srgbClr val="0D0D0D"/>
                </a:solidFill>
                <a:effectLst/>
                <a:highlight>
                  <a:srgbClr val="FFFFFF"/>
                </a:highlight>
                <a:latin typeface="Söhne"/>
              </a:rPr>
              <a:t>Social Responsibility</a:t>
            </a:r>
            <a:endParaRPr lang="en-ZA" dirty="0"/>
          </a:p>
        </p:txBody>
      </p:sp>
      <p:pic>
        <p:nvPicPr>
          <p:cNvPr id="6" name="Content Placeholder 5">
            <a:extLst>
              <a:ext uri="{FF2B5EF4-FFF2-40B4-BE49-F238E27FC236}">
                <a16:creationId xmlns:a16="http://schemas.microsoft.com/office/drawing/2014/main" id="{3D8A7C61-1BCB-88B7-D436-B7D5732DAC11}"/>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BB8376B0-A2C3-DAD7-795F-960A9612C860}"/>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Professionals are encouraged to assess the social and ethical implications of their decisions. This involves promoting technologies that are beneficial to society and engaging in practices that support community welfare.</a:t>
            </a:r>
            <a:endParaRPr lang="en-ZA" dirty="0"/>
          </a:p>
        </p:txBody>
      </p:sp>
    </p:spTree>
    <p:extLst>
      <p:ext uri="{BB962C8B-B14F-4D97-AF65-F5344CB8AC3E}">
        <p14:creationId xmlns:p14="http://schemas.microsoft.com/office/powerpoint/2010/main" val="2265573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D15E-4FF9-30F3-7CF3-474C69E5C85F}"/>
              </a:ext>
            </a:extLst>
          </p:cNvPr>
          <p:cNvSpPr>
            <a:spLocks noGrp="1"/>
          </p:cNvSpPr>
          <p:nvPr>
            <p:ph type="title"/>
          </p:nvPr>
        </p:nvSpPr>
        <p:spPr/>
        <p:txBody>
          <a:bodyPr/>
          <a:lstStyle/>
          <a:p>
            <a:r>
              <a:rPr lang="en-ZA" b="1" i="0" dirty="0">
                <a:solidFill>
                  <a:srgbClr val="0D0D0D"/>
                </a:solidFill>
                <a:effectLst/>
                <a:highlight>
                  <a:srgbClr val="FFFFFF"/>
                </a:highlight>
                <a:latin typeface="Söhne"/>
              </a:rPr>
              <a:t>Professional Development</a:t>
            </a:r>
            <a:endParaRPr lang="en-ZA" dirty="0"/>
          </a:p>
        </p:txBody>
      </p:sp>
      <p:pic>
        <p:nvPicPr>
          <p:cNvPr id="6" name="Content Placeholder 5">
            <a:extLst>
              <a:ext uri="{FF2B5EF4-FFF2-40B4-BE49-F238E27FC236}">
                <a16:creationId xmlns:a16="http://schemas.microsoft.com/office/drawing/2014/main" id="{3F8D900C-172C-6012-3E37-A16D60470F62}"/>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FBB6EC2B-CAD9-BFE1-A247-62BFF6035A7C}"/>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Professional development refers to the continuous process of acquiring new skills, knowledge, and experiences that enhance one’s abilities and effectiveness in a professional role. This involves engaging in various educational and training activities, such as workshops, seminars, conferences, and online courses. The goal is to keep pace with industry advancements, maintain professional competence, and foster career progression. Additionally, professional development often includes mentoring and sharing knowledge with peers, which helps cultivate a learning culture within organizations and professions.</a:t>
            </a:r>
            <a:endParaRPr lang="en-ZA" dirty="0"/>
          </a:p>
        </p:txBody>
      </p:sp>
    </p:spTree>
    <p:extLst>
      <p:ext uri="{BB962C8B-B14F-4D97-AF65-F5344CB8AC3E}">
        <p14:creationId xmlns:p14="http://schemas.microsoft.com/office/powerpoint/2010/main" val="410952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C785-1B4D-F843-7282-BB20BB27A2AD}"/>
              </a:ext>
            </a:extLst>
          </p:cNvPr>
          <p:cNvSpPr>
            <a:spLocks noGrp="1"/>
          </p:cNvSpPr>
          <p:nvPr>
            <p:ph type="title"/>
          </p:nvPr>
        </p:nvSpPr>
        <p:spPr/>
        <p:txBody>
          <a:bodyPr/>
          <a:lstStyle/>
          <a:p>
            <a:r>
              <a:rPr lang="en-ZA" b="1" i="0" dirty="0">
                <a:solidFill>
                  <a:srgbClr val="0D0D0D"/>
                </a:solidFill>
                <a:effectLst/>
                <a:highlight>
                  <a:srgbClr val="FFFFFF"/>
                </a:highlight>
                <a:latin typeface="Söhne"/>
              </a:rPr>
              <a:t>Continual Learning</a:t>
            </a:r>
            <a:endParaRPr lang="en-ZA" dirty="0"/>
          </a:p>
        </p:txBody>
      </p:sp>
      <p:pic>
        <p:nvPicPr>
          <p:cNvPr id="6" name="Content Placeholder 5">
            <a:extLst>
              <a:ext uri="{FF2B5EF4-FFF2-40B4-BE49-F238E27FC236}">
                <a16:creationId xmlns:a16="http://schemas.microsoft.com/office/drawing/2014/main" id="{9CDBBD82-8B2B-0F06-0656-309F35FFFC96}"/>
              </a:ext>
            </a:extLst>
          </p:cNvPr>
          <p:cNvPicPr>
            <a:picLocks noGrp="1" noChangeAspect="1"/>
          </p:cNvPicPr>
          <p:nvPr>
            <p:ph idx="1"/>
          </p:nvPr>
        </p:nvPicPr>
        <p:blipFill>
          <a:blip r:embed="rId2"/>
          <a:stretch>
            <a:fillRect/>
          </a:stretch>
        </p:blipFill>
        <p:spPr>
          <a:xfrm>
            <a:off x="5832475" y="987425"/>
            <a:ext cx="4873625" cy="4873625"/>
          </a:xfrm>
          <a:prstGeom prst="rect">
            <a:avLst/>
          </a:prstGeom>
        </p:spPr>
      </p:pic>
      <p:sp>
        <p:nvSpPr>
          <p:cNvPr id="4" name="Text Placeholder 3">
            <a:extLst>
              <a:ext uri="{FF2B5EF4-FFF2-40B4-BE49-F238E27FC236}">
                <a16:creationId xmlns:a16="http://schemas.microsoft.com/office/drawing/2014/main" id="{BC92AD87-8683-4F5D-9F36-D152EF7E8EC7}"/>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Professionals in the ICT field should commit to continual learning to keep pace with rapid technological advancements and evolving ethical standards. This requires actively participating in training sessions, workshops, and other educational activities.</a:t>
            </a:r>
            <a:endParaRPr lang="en-ZA" dirty="0"/>
          </a:p>
        </p:txBody>
      </p:sp>
    </p:spTree>
    <p:extLst>
      <p:ext uri="{BB962C8B-B14F-4D97-AF65-F5344CB8AC3E}">
        <p14:creationId xmlns:p14="http://schemas.microsoft.com/office/powerpoint/2010/main" val="1357602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CC891-D2E6-BE29-A12C-6A6CA775DD53}"/>
              </a:ext>
            </a:extLst>
          </p:cNvPr>
          <p:cNvSpPr>
            <a:spLocks noGrp="1"/>
          </p:cNvSpPr>
          <p:nvPr>
            <p:ph type="title"/>
          </p:nvPr>
        </p:nvSpPr>
        <p:spPr/>
        <p:txBody>
          <a:bodyPr/>
          <a:lstStyle/>
          <a:p>
            <a:r>
              <a:rPr lang="en-ZA" b="1" i="0" dirty="0">
                <a:solidFill>
                  <a:srgbClr val="0D0D0D"/>
                </a:solidFill>
                <a:effectLst/>
                <a:highlight>
                  <a:srgbClr val="FFFFFF"/>
                </a:highlight>
                <a:latin typeface="Söhne"/>
              </a:rPr>
              <a:t>Mentoring and Knowledge Sharing</a:t>
            </a:r>
            <a:endParaRPr lang="en-ZA" dirty="0"/>
          </a:p>
        </p:txBody>
      </p:sp>
      <p:sp>
        <p:nvSpPr>
          <p:cNvPr id="4" name="Text Placeholder 3">
            <a:extLst>
              <a:ext uri="{FF2B5EF4-FFF2-40B4-BE49-F238E27FC236}">
                <a16:creationId xmlns:a16="http://schemas.microsoft.com/office/drawing/2014/main" id="{55AAD3E9-F33E-5654-FE68-2A1D3885C105}"/>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It's also vital for seasoned professionals to encourage the growth and development of others. This can be achieved through mentoring, where experienced individuals guide and support less experienced colleagues, and through sharing knowledge within the community or organization.</a:t>
            </a:r>
            <a:endParaRPr lang="en-ZA" dirty="0"/>
          </a:p>
        </p:txBody>
      </p:sp>
      <p:pic>
        <p:nvPicPr>
          <p:cNvPr id="10" name="Content Placeholder 9">
            <a:extLst>
              <a:ext uri="{FF2B5EF4-FFF2-40B4-BE49-F238E27FC236}">
                <a16:creationId xmlns:a16="http://schemas.microsoft.com/office/drawing/2014/main" id="{26660E0F-07EB-E199-6501-F03B4D25042A}"/>
              </a:ext>
            </a:extLst>
          </p:cNvPr>
          <p:cNvPicPr>
            <a:picLocks noGrp="1" noChangeAspect="1"/>
          </p:cNvPicPr>
          <p:nvPr>
            <p:ph idx="1"/>
          </p:nvPr>
        </p:nvPicPr>
        <p:blipFill>
          <a:blip r:embed="rId2"/>
          <a:stretch>
            <a:fillRect/>
          </a:stretch>
        </p:blipFill>
        <p:spPr>
          <a:xfrm>
            <a:off x="5832475" y="987425"/>
            <a:ext cx="4873625" cy="4873625"/>
          </a:xfrm>
          <a:prstGeom prst="rect">
            <a:avLst/>
          </a:prstGeom>
        </p:spPr>
      </p:pic>
    </p:spTree>
    <p:extLst>
      <p:ext uri="{BB962C8B-B14F-4D97-AF65-F5344CB8AC3E}">
        <p14:creationId xmlns:p14="http://schemas.microsoft.com/office/powerpoint/2010/main" val="3404350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124B-89D2-8250-6117-88C48A91F034}"/>
              </a:ext>
            </a:extLst>
          </p:cNvPr>
          <p:cNvSpPr>
            <a:spLocks noGrp="1"/>
          </p:cNvSpPr>
          <p:nvPr>
            <p:ph type="ctrTitle"/>
          </p:nvPr>
        </p:nvSpPr>
        <p:spPr/>
        <p:txBody>
          <a:bodyPr/>
          <a:lstStyle/>
          <a:p>
            <a:r>
              <a:rPr lang="en-ZA" dirty="0"/>
              <a:t>Professional Ethics</a:t>
            </a:r>
          </a:p>
        </p:txBody>
      </p:sp>
      <p:sp>
        <p:nvSpPr>
          <p:cNvPr id="3" name="Subtitle 2">
            <a:extLst>
              <a:ext uri="{FF2B5EF4-FFF2-40B4-BE49-F238E27FC236}">
                <a16:creationId xmlns:a16="http://schemas.microsoft.com/office/drawing/2014/main" id="{74B3122D-63E1-29A9-5832-3D095EB00766}"/>
              </a:ext>
            </a:extLst>
          </p:cNvPr>
          <p:cNvSpPr>
            <a:spLocks noGrp="1"/>
          </p:cNvSpPr>
          <p:nvPr>
            <p:ph type="subTitle" idx="1"/>
          </p:nvPr>
        </p:nvSpPr>
        <p:spPr/>
        <p:txBody>
          <a:bodyPr>
            <a:normAutofit fontScale="92500" lnSpcReduction="20000"/>
          </a:bodyPr>
          <a:lstStyle/>
          <a:p>
            <a:r>
              <a:rPr lang="en-US" b="0" i="0" dirty="0">
                <a:solidFill>
                  <a:srgbClr val="0D0D0D"/>
                </a:solidFill>
                <a:effectLst/>
                <a:highlight>
                  <a:srgbClr val="FFFFFF"/>
                </a:highlight>
                <a:latin typeface="Söhne"/>
              </a:rPr>
              <a:t>Professional ethics involves the standards and principles that guide behavior in professional settings. These ethics ensure individuals and organizations act with integrity, fairness, and respect. The framework typically includes adherence to honesty, confidentiality, and responsibility, guiding professionals in making ethically sound decisions in their work. These standards are often formalized in codes of conduct specific to professions.</a:t>
            </a:r>
            <a:endParaRPr lang="en-ZA" dirty="0"/>
          </a:p>
        </p:txBody>
      </p:sp>
    </p:spTree>
    <p:extLst>
      <p:ext uri="{BB962C8B-B14F-4D97-AF65-F5344CB8AC3E}">
        <p14:creationId xmlns:p14="http://schemas.microsoft.com/office/powerpoint/2010/main" val="3916920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B11F-FBBD-7263-0053-0C6FEB2A51E7}"/>
              </a:ext>
            </a:extLst>
          </p:cNvPr>
          <p:cNvSpPr>
            <a:spLocks noGrp="1"/>
          </p:cNvSpPr>
          <p:nvPr>
            <p:ph type="title"/>
          </p:nvPr>
        </p:nvSpPr>
        <p:spPr/>
        <p:txBody>
          <a:bodyPr/>
          <a:lstStyle/>
          <a:p>
            <a:r>
              <a:rPr lang="en-ZA" b="1" i="0" dirty="0">
                <a:solidFill>
                  <a:srgbClr val="0D0D0D"/>
                </a:solidFill>
                <a:effectLst/>
                <a:highlight>
                  <a:srgbClr val="FFFFFF"/>
                </a:highlight>
                <a:latin typeface="Söhne"/>
              </a:rPr>
              <a:t>Public Interest</a:t>
            </a:r>
            <a:endParaRPr lang="en-ZA" dirty="0"/>
          </a:p>
        </p:txBody>
      </p:sp>
      <p:pic>
        <p:nvPicPr>
          <p:cNvPr id="6" name="Content Placeholder 5">
            <a:extLst>
              <a:ext uri="{FF2B5EF4-FFF2-40B4-BE49-F238E27FC236}">
                <a16:creationId xmlns:a16="http://schemas.microsoft.com/office/drawing/2014/main" id="{5B0590D9-6854-A10B-1A37-564873492B0A}"/>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479502C1-6CE7-EE82-8024-0023A47AAF2C}"/>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Public interest refers to the welfare and well-being of the general public, primarily concerning actions and policies that benefit society as a whole. In professional contexts, working in the public interest involves ensuring that activities and decisions support public health, safety, and welfare, and that any potential negative impacts on society are minimized and responsibly managed.</a:t>
            </a:r>
            <a:endParaRPr lang="en-ZA" dirty="0"/>
          </a:p>
        </p:txBody>
      </p:sp>
    </p:spTree>
    <p:extLst>
      <p:ext uri="{BB962C8B-B14F-4D97-AF65-F5344CB8AC3E}">
        <p14:creationId xmlns:p14="http://schemas.microsoft.com/office/powerpoint/2010/main" val="418419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4C022-8E97-AA8B-FFF5-5FE0C22A5808}"/>
              </a:ext>
            </a:extLst>
          </p:cNvPr>
          <p:cNvSpPr>
            <a:spLocks noGrp="1"/>
          </p:cNvSpPr>
          <p:nvPr>
            <p:ph type="title"/>
          </p:nvPr>
        </p:nvSpPr>
        <p:spPr/>
        <p:txBody>
          <a:bodyPr/>
          <a:lstStyle/>
          <a:p>
            <a:r>
              <a:rPr lang="en-US" b="1" i="0" dirty="0">
                <a:solidFill>
                  <a:srgbClr val="0D0D0D"/>
                </a:solidFill>
                <a:effectLst/>
                <a:highlight>
                  <a:srgbClr val="FFFFFF"/>
                </a:highlight>
                <a:latin typeface="Söhne"/>
              </a:rPr>
              <a:t>Respect for Public Health, Safety, and Welfare</a:t>
            </a:r>
            <a:endParaRPr lang="en-ZA" dirty="0"/>
          </a:p>
        </p:txBody>
      </p:sp>
      <p:pic>
        <p:nvPicPr>
          <p:cNvPr id="6" name="Content Placeholder 5">
            <a:extLst>
              <a:ext uri="{FF2B5EF4-FFF2-40B4-BE49-F238E27FC236}">
                <a16:creationId xmlns:a16="http://schemas.microsoft.com/office/drawing/2014/main" id="{B94F1E54-4D2B-53A1-BA83-A72D4FC23210}"/>
              </a:ext>
            </a:extLst>
          </p:cNvPr>
          <p:cNvPicPr>
            <a:picLocks noGrp="1" noChangeAspect="1"/>
          </p:cNvPicPr>
          <p:nvPr>
            <p:ph idx="1"/>
          </p:nvPr>
        </p:nvPicPr>
        <p:blipFill>
          <a:blip r:embed="rId2"/>
          <a:stretch>
            <a:fillRect/>
          </a:stretch>
        </p:blipFill>
        <p:spPr>
          <a:xfrm>
            <a:off x="5832475" y="987425"/>
            <a:ext cx="4873625" cy="4873625"/>
          </a:xfrm>
          <a:prstGeom prst="rect">
            <a:avLst/>
          </a:prstGeom>
        </p:spPr>
      </p:pic>
      <p:sp>
        <p:nvSpPr>
          <p:cNvPr id="4" name="Text Placeholder 3">
            <a:extLst>
              <a:ext uri="{FF2B5EF4-FFF2-40B4-BE49-F238E27FC236}">
                <a16:creationId xmlns:a16="http://schemas.microsoft.com/office/drawing/2014/main" id="{AD3716A0-818C-5BCF-21FB-C581857D4670}"/>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Professionals in the ICT field should conduct their work in ways that uphold public health, safety, and welfare. This involves careful monitoring and management of technology that could impact public well-being.</a:t>
            </a:r>
            <a:endParaRPr lang="en-ZA" dirty="0"/>
          </a:p>
        </p:txBody>
      </p:sp>
    </p:spTree>
    <p:extLst>
      <p:ext uri="{BB962C8B-B14F-4D97-AF65-F5344CB8AC3E}">
        <p14:creationId xmlns:p14="http://schemas.microsoft.com/office/powerpoint/2010/main" val="3087574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997C-EF38-74A6-DE07-F1663DCFB0B4}"/>
              </a:ext>
            </a:extLst>
          </p:cNvPr>
          <p:cNvSpPr>
            <a:spLocks noGrp="1"/>
          </p:cNvSpPr>
          <p:nvPr>
            <p:ph type="title"/>
          </p:nvPr>
        </p:nvSpPr>
        <p:spPr/>
        <p:txBody>
          <a:bodyPr/>
          <a:lstStyle/>
          <a:p>
            <a:r>
              <a:rPr lang="en-ZA" b="1" i="0" dirty="0">
                <a:solidFill>
                  <a:srgbClr val="0D0D0D"/>
                </a:solidFill>
                <a:effectLst/>
                <a:highlight>
                  <a:srgbClr val="FFFFFF"/>
                </a:highlight>
                <a:latin typeface="Söhne"/>
              </a:rPr>
              <a:t>Reporting Negative Effects</a:t>
            </a:r>
            <a:endParaRPr lang="en-ZA" dirty="0"/>
          </a:p>
        </p:txBody>
      </p:sp>
      <p:pic>
        <p:nvPicPr>
          <p:cNvPr id="6" name="Content Placeholder 5">
            <a:extLst>
              <a:ext uri="{FF2B5EF4-FFF2-40B4-BE49-F238E27FC236}">
                <a16:creationId xmlns:a16="http://schemas.microsoft.com/office/drawing/2014/main" id="{0FBE5D5F-303E-0FFD-A5AF-6A3DAB965E38}"/>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616C369E-F0B2-C949-7B5A-13E745FFE5B8}"/>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It is crucial for professionals to report any significant negative effects of ICT on health and the environment. This responsibility includes informing stakeholders and the public about potential risks and taking steps to mitigate them.</a:t>
            </a:r>
            <a:endParaRPr lang="en-ZA" dirty="0"/>
          </a:p>
        </p:txBody>
      </p:sp>
    </p:spTree>
    <p:extLst>
      <p:ext uri="{BB962C8B-B14F-4D97-AF65-F5344CB8AC3E}">
        <p14:creationId xmlns:p14="http://schemas.microsoft.com/office/powerpoint/2010/main" val="2374136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B998-6BD9-DE4B-CEED-865A88165B72}"/>
              </a:ext>
            </a:extLst>
          </p:cNvPr>
          <p:cNvSpPr>
            <a:spLocks noGrp="1"/>
          </p:cNvSpPr>
          <p:nvPr>
            <p:ph type="title"/>
          </p:nvPr>
        </p:nvSpPr>
        <p:spPr/>
        <p:txBody>
          <a:bodyPr/>
          <a:lstStyle/>
          <a:p>
            <a:r>
              <a:rPr lang="en-ZA" b="1" i="0" dirty="0">
                <a:solidFill>
                  <a:srgbClr val="0D0D0D"/>
                </a:solidFill>
                <a:effectLst/>
                <a:highlight>
                  <a:srgbClr val="FFFFFF"/>
                </a:highlight>
                <a:latin typeface="Söhne"/>
              </a:rPr>
              <a:t>Quality of Work</a:t>
            </a:r>
            <a:endParaRPr lang="en-ZA" dirty="0"/>
          </a:p>
        </p:txBody>
      </p:sp>
      <p:pic>
        <p:nvPicPr>
          <p:cNvPr id="6" name="Content Placeholder 5">
            <a:extLst>
              <a:ext uri="{FF2B5EF4-FFF2-40B4-BE49-F238E27FC236}">
                <a16:creationId xmlns:a16="http://schemas.microsoft.com/office/drawing/2014/main" id="{36454348-6818-5512-C089-675547190CD4}"/>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CA58F371-1B84-1370-CD9A-0AD3CD9B6707}"/>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Quality of work refers to the standard of products or services produced by an individual or organization. In a professional context, it involves ensuring that deliverables are reliable, effective, and meet or exceed the expected standards and requirements. High quality of work is crucial for maintaining client satisfaction, trust, and overall success in any industry.</a:t>
            </a:r>
            <a:endParaRPr lang="en-ZA" dirty="0"/>
          </a:p>
        </p:txBody>
      </p:sp>
    </p:spTree>
    <p:extLst>
      <p:ext uri="{BB962C8B-B14F-4D97-AF65-F5344CB8AC3E}">
        <p14:creationId xmlns:p14="http://schemas.microsoft.com/office/powerpoint/2010/main" val="102645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C0C4-4E7F-BC87-18D8-3D414931803A}"/>
              </a:ext>
            </a:extLst>
          </p:cNvPr>
          <p:cNvSpPr>
            <a:spLocks noGrp="1"/>
          </p:cNvSpPr>
          <p:nvPr>
            <p:ph type="title"/>
          </p:nvPr>
        </p:nvSpPr>
        <p:spPr/>
        <p:txBody>
          <a:bodyPr/>
          <a:lstStyle/>
          <a:p>
            <a:r>
              <a:rPr lang="en-US" b="1" i="0" dirty="0">
                <a:solidFill>
                  <a:srgbClr val="0D0D0D"/>
                </a:solidFill>
                <a:effectLst/>
                <a:highlight>
                  <a:srgbClr val="FFFFFF"/>
                </a:highlight>
                <a:latin typeface="Söhne"/>
              </a:rPr>
              <a:t>Reliability and Quality of ICT Services and Products</a:t>
            </a:r>
            <a:endParaRPr lang="en-ZA" dirty="0"/>
          </a:p>
        </p:txBody>
      </p:sp>
      <p:pic>
        <p:nvPicPr>
          <p:cNvPr id="6" name="Content Placeholder 5">
            <a:extLst>
              <a:ext uri="{FF2B5EF4-FFF2-40B4-BE49-F238E27FC236}">
                <a16:creationId xmlns:a16="http://schemas.microsoft.com/office/drawing/2014/main" id="{37CCFB51-46D9-80E0-787D-7B96F7ED6230}"/>
              </a:ext>
            </a:extLst>
          </p:cNvPr>
          <p:cNvPicPr>
            <a:picLocks noGrp="1" noChangeAspect="1"/>
          </p:cNvPicPr>
          <p:nvPr>
            <p:ph idx="1"/>
          </p:nvPr>
        </p:nvPicPr>
        <p:blipFill>
          <a:blip r:embed="rId2"/>
          <a:stretch>
            <a:fillRect/>
          </a:stretch>
        </p:blipFill>
        <p:spPr>
          <a:xfrm>
            <a:off x="5832475" y="987425"/>
            <a:ext cx="4873625" cy="4873625"/>
          </a:xfrm>
          <a:prstGeom prst="rect">
            <a:avLst/>
          </a:prstGeom>
        </p:spPr>
      </p:pic>
      <p:sp>
        <p:nvSpPr>
          <p:cNvPr id="4" name="Text Placeholder 3">
            <a:extLst>
              <a:ext uri="{FF2B5EF4-FFF2-40B4-BE49-F238E27FC236}">
                <a16:creationId xmlns:a16="http://schemas.microsoft.com/office/drawing/2014/main" id="{7B916AED-7F3B-6B31-CCB4-82C81B149F79}"/>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ICT professionals are expected to ensure that the services and products they deliver are reliable and of high quality. This involves conducting thorough quality assurance tests and continuously refining technical processes.</a:t>
            </a:r>
            <a:endParaRPr lang="en-ZA" dirty="0"/>
          </a:p>
        </p:txBody>
      </p:sp>
    </p:spTree>
    <p:extLst>
      <p:ext uri="{BB962C8B-B14F-4D97-AF65-F5344CB8AC3E}">
        <p14:creationId xmlns:p14="http://schemas.microsoft.com/office/powerpoint/2010/main" val="1384011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E45C-83A9-8B96-8921-A81266099497}"/>
              </a:ext>
            </a:extLst>
          </p:cNvPr>
          <p:cNvSpPr>
            <a:spLocks noGrp="1"/>
          </p:cNvSpPr>
          <p:nvPr>
            <p:ph type="title"/>
          </p:nvPr>
        </p:nvSpPr>
        <p:spPr/>
        <p:txBody>
          <a:bodyPr/>
          <a:lstStyle/>
          <a:p>
            <a:r>
              <a:rPr lang="en-ZA" b="1" i="0" dirty="0">
                <a:solidFill>
                  <a:srgbClr val="0D0D0D"/>
                </a:solidFill>
                <a:effectLst/>
                <a:highlight>
                  <a:srgbClr val="FFFFFF"/>
                </a:highlight>
                <a:latin typeface="Söhne"/>
              </a:rPr>
              <a:t>Improving Quality of Life</a:t>
            </a:r>
            <a:endParaRPr lang="en-ZA" dirty="0"/>
          </a:p>
        </p:txBody>
      </p:sp>
      <p:pic>
        <p:nvPicPr>
          <p:cNvPr id="6" name="Content Placeholder 5">
            <a:extLst>
              <a:ext uri="{FF2B5EF4-FFF2-40B4-BE49-F238E27FC236}">
                <a16:creationId xmlns:a16="http://schemas.microsoft.com/office/drawing/2014/main" id="{5400EB84-6AA3-30F7-A5A6-77CF82DDC28C}"/>
              </a:ext>
            </a:extLst>
          </p:cNvPr>
          <p:cNvPicPr>
            <a:picLocks noGrp="1" noChangeAspect="1"/>
          </p:cNvPicPr>
          <p:nvPr>
            <p:ph idx="1"/>
          </p:nvPr>
        </p:nvPicPr>
        <p:blipFill>
          <a:blip r:embed="rId2"/>
          <a:stretch>
            <a:fillRect/>
          </a:stretch>
        </p:blipFill>
        <p:spPr>
          <a:xfrm>
            <a:off x="5832475" y="987425"/>
            <a:ext cx="4873625" cy="4873625"/>
          </a:xfrm>
          <a:prstGeom prst="rect">
            <a:avLst/>
          </a:prstGeom>
        </p:spPr>
      </p:pic>
      <p:sp>
        <p:nvSpPr>
          <p:cNvPr id="4" name="Text Placeholder 3">
            <a:extLst>
              <a:ext uri="{FF2B5EF4-FFF2-40B4-BE49-F238E27FC236}">
                <a16:creationId xmlns:a16="http://schemas.microsoft.com/office/drawing/2014/main" id="{92528E8A-433E-8BE4-7A96-A5A0B8834423}"/>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Professionals should also aim to improve the quality of life for users affected by their work. This means tailoring technology solutions to meet the specific needs of communities and ensuring that these solutions are accessible and beneficial.</a:t>
            </a:r>
            <a:endParaRPr lang="en-ZA" dirty="0"/>
          </a:p>
        </p:txBody>
      </p:sp>
    </p:spTree>
    <p:extLst>
      <p:ext uri="{BB962C8B-B14F-4D97-AF65-F5344CB8AC3E}">
        <p14:creationId xmlns:p14="http://schemas.microsoft.com/office/powerpoint/2010/main" val="2232134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71AC-9CDE-E645-DDFF-C2FEDE51C7EE}"/>
              </a:ext>
            </a:extLst>
          </p:cNvPr>
          <p:cNvSpPr>
            <a:spLocks noGrp="1"/>
          </p:cNvSpPr>
          <p:nvPr>
            <p:ph type="title"/>
          </p:nvPr>
        </p:nvSpPr>
        <p:spPr/>
        <p:txBody>
          <a:bodyPr/>
          <a:lstStyle/>
          <a:p>
            <a:r>
              <a:rPr lang="en-ZA" b="1" i="0" dirty="0">
                <a:solidFill>
                  <a:srgbClr val="0D0D0D"/>
                </a:solidFill>
                <a:effectLst/>
                <a:highlight>
                  <a:srgbClr val="FFFFFF"/>
                </a:highlight>
                <a:latin typeface="Söhne"/>
              </a:rPr>
              <a:t>Conflict of Interest</a:t>
            </a:r>
            <a:endParaRPr lang="en-ZA" dirty="0"/>
          </a:p>
        </p:txBody>
      </p:sp>
      <p:pic>
        <p:nvPicPr>
          <p:cNvPr id="6" name="Content Placeholder 5">
            <a:extLst>
              <a:ext uri="{FF2B5EF4-FFF2-40B4-BE49-F238E27FC236}">
                <a16:creationId xmlns:a16="http://schemas.microsoft.com/office/drawing/2014/main" id="{53474882-E079-4C4D-6696-0D70D4A78BA1}"/>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7A4D5572-9170-3788-F7E1-51658675EA93}"/>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A conflict of interest arises when a person's personal interests might interfere with their professional obligations or duties, potentially leading them to act in ways that could compromise their impartiality or the integrity of their work. It is crucial for professionals to identify, disclose, and manage conflicts of interest to maintain ethical standards and protect the trust placed in them by others.</a:t>
            </a:r>
            <a:endParaRPr lang="en-ZA" dirty="0"/>
          </a:p>
        </p:txBody>
      </p:sp>
    </p:spTree>
    <p:extLst>
      <p:ext uri="{BB962C8B-B14F-4D97-AF65-F5344CB8AC3E}">
        <p14:creationId xmlns:p14="http://schemas.microsoft.com/office/powerpoint/2010/main" val="84797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F627-A2EF-8102-14DD-469111727FCE}"/>
              </a:ext>
            </a:extLst>
          </p:cNvPr>
          <p:cNvSpPr>
            <a:spLocks noGrp="1"/>
          </p:cNvSpPr>
          <p:nvPr>
            <p:ph type="title"/>
          </p:nvPr>
        </p:nvSpPr>
        <p:spPr/>
        <p:txBody>
          <a:bodyPr/>
          <a:lstStyle/>
          <a:p>
            <a:r>
              <a:rPr lang="en-ZA" b="1" i="0" dirty="0">
                <a:solidFill>
                  <a:srgbClr val="0D0D0D"/>
                </a:solidFill>
                <a:effectLst/>
                <a:highlight>
                  <a:srgbClr val="FFFFFF"/>
                </a:highlight>
                <a:latin typeface="Söhne"/>
              </a:rPr>
              <a:t>Identify and Disclose</a:t>
            </a:r>
            <a:endParaRPr lang="en-ZA" dirty="0"/>
          </a:p>
        </p:txBody>
      </p:sp>
      <p:pic>
        <p:nvPicPr>
          <p:cNvPr id="6" name="Content Placeholder 5">
            <a:extLst>
              <a:ext uri="{FF2B5EF4-FFF2-40B4-BE49-F238E27FC236}">
                <a16:creationId xmlns:a16="http://schemas.microsoft.com/office/drawing/2014/main" id="{8C200A3A-1273-AAF7-38ED-E3090EAF1039}"/>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9A89EFFC-2B1A-9DB5-816B-8E7B68BA45D3}"/>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Professionals are expected to identify and openly disclose any conflicts of interest that might influence their judgment. This involves being transparent about any relationships or engagements that could appear to compromise their impartiality or integrity.</a:t>
            </a:r>
            <a:endParaRPr lang="en-ZA" dirty="0"/>
          </a:p>
        </p:txBody>
      </p:sp>
    </p:spTree>
    <p:extLst>
      <p:ext uri="{BB962C8B-B14F-4D97-AF65-F5344CB8AC3E}">
        <p14:creationId xmlns:p14="http://schemas.microsoft.com/office/powerpoint/2010/main" val="2796437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BCBB-6B21-B709-95E9-CAB2352CC4A8}"/>
              </a:ext>
            </a:extLst>
          </p:cNvPr>
          <p:cNvSpPr>
            <a:spLocks noGrp="1"/>
          </p:cNvSpPr>
          <p:nvPr>
            <p:ph type="title"/>
          </p:nvPr>
        </p:nvSpPr>
        <p:spPr/>
        <p:txBody>
          <a:bodyPr/>
          <a:lstStyle/>
          <a:p>
            <a:r>
              <a:rPr lang="en-ZA" b="1" i="0" dirty="0">
                <a:solidFill>
                  <a:srgbClr val="0D0D0D"/>
                </a:solidFill>
                <a:effectLst/>
                <a:highlight>
                  <a:srgbClr val="FFFFFF"/>
                </a:highlight>
                <a:latin typeface="Söhne"/>
              </a:rPr>
              <a:t>Avoid or Manage</a:t>
            </a:r>
            <a:endParaRPr lang="en-ZA" dirty="0"/>
          </a:p>
        </p:txBody>
      </p:sp>
      <p:pic>
        <p:nvPicPr>
          <p:cNvPr id="6" name="Content Placeholder 5">
            <a:extLst>
              <a:ext uri="{FF2B5EF4-FFF2-40B4-BE49-F238E27FC236}">
                <a16:creationId xmlns:a16="http://schemas.microsoft.com/office/drawing/2014/main" id="{D8503A56-C318-843D-9C04-5289032CE96A}"/>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92348DC1-3613-3B3A-EEE2-316022974C03}"/>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It is crucial to either avoid conflicts of interest or manage them appropriately through clear policies and procedures. This helps protect the integrity of professional actions and maintains trust with clients and stakeholders.</a:t>
            </a:r>
            <a:endParaRPr lang="en-ZA" dirty="0"/>
          </a:p>
        </p:txBody>
      </p:sp>
    </p:spTree>
    <p:extLst>
      <p:ext uri="{BB962C8B-B14F-4D97-AF65-F5344CB8AC3E}">
        <p14:creationId xmlns:p14="http://schemas.microsoft.com/office/powerpoint/2010/main" val="713178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41E2-4856-305B-BA2A-D7AEFC3DA309}"/>
              </a:ext>
            </a:extLst>
          </p:cNvPr>
          <p:cNvSpPr>
            <a:spLocks noGrp="1"/>
          </p:cNvSpPr>
          <p:nvPr>
            <p:ph type="title"/>
          </p:nvPr>
        </p:nvSpPr>
        <p:spPr/>
        <p:txBody>
          <a:bodyPr/>
          <a:lstStyle/>
          <a:p>
            <a:r>
              <a:rPr lang="en-ZA" b="1" i="0" dirty="0">
                <a:solidFill>
                  <a:srgbClr val="0D0D0D"/>
                </a:solidFill>
                <a:effectLst/>
                <a:highlight>
                  <a:srgbClr val="FFFFFF"/>
                </a:highlight>
                <a:latin typeface="Söhne"/>
              </a:rPr>
              <a:t>Accountability</a:t>
            </a:r>
            <a:endParaRPr lang="en-ZA" dirty="0"/>
          </a:p>
        </p:txBody>
      </p:sp>
      <p:pic>
        <p:nvPicPr>
          <p:cNvPr id="6" name="Content Placeholder 5">
            <a:extLst>
              <a:ext uri="{FF2B5EF4-FFF2-40B4-BE49-F238E27FC236}">
                <a16:creationId xmlns:a16="http://schemas.microsoft.com/office/drawing/2014/main" id="{D1B4B9AE-CF40-6F98-ED29-50F1A3C7ED2B}"/>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B77EE35A-44A7-C846-9B5B-5CD60100D4AC}"/>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Accountability refers to the obligation of individuals to accept responsibility for their actions, decisions, and the outcomes thereof. In the context of ICT, accountability entails acknowledging and rectifying errors promptly, as well as taking ownership of the consequences of one's decisions and actions.</a:t>
            </a:r>
            <a:endParaRPr lang="en-ZA" dirty="0"/>
          </a:p>
        </p:txBody>
      </p:sp>
    </p:spTree>
    <p:extLst>
      <p:ext uri="{BB962C8B-B14F-4D97-AF65-F5344CB8AC3E}">
        <p14:creationId xmlns:p14="http://schemas.microsoft.com/office/powerpoint/2010/main" val="1670133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688E70-E2D3-5930-EEE1-F3153927613A}"/>
              </a:ext>
            </a:extLst>
          </p:cNvPr>
          <p:cNvSpPr>
            <a:spLocks noGrp="1"/>
          </p:cNvSpPr>
          <p:nvPr>
            <p:ph type="title"/>
          </p:nvPr>
        </p:nvSpPr>
        <p:spPr>
          <a:xfrm>
            <a:off x="839788" y="1371600"/>
            <a:ext cx="3932237" cy="685800"/>
          </a:xfrm>
        </p:spPr>
        <p:txBody>
          <a:bodyPr/>
          <a:lstStyle/>
          <a:p>
            <a:pPr algn="l"/>
            <a:r>
              <a:rPr lang="en-ZA" b="1" i="0" dirty="0">
                <a:solidFill>
                  <a:srgbClr val="0D0D0D"/>
                </a:solidFill>
                <a:effectLst/>
                <a:highlight>
                  <a:srgbClr val="FFFFFF"/>
                </a:highlight>
                <a:latin typeface="Söhne"/>
              </a:rPr>
              <a:t>Integrity</a:t>
            </a:r>
          </a:p>
        </p:txBody>
      </p:sp>
      <p:sp>
        <p:nvSpPr>
          <p:cNvPr id="6" name="Text Placeholder 5">
            <a:extLst>
              <a:ext uri="{FF2B5EF4-FFF2-40B4-BE49-F238E27FC236}">
                <a16:creationId xmlns:a16="http://schemas.microsoft.com/office/drawing/2014/main" id="{76EC1F04-4D5B-E676-2DC1-6D9C7F4D31D0}"/>
              </a:ext>
            </a:extLst>
          </p:cNvPr>
          <p:cNvSpPr>
            <a:spLocks noGrp="1"/>
          </p:cNvSpPr>
          <p:nvPr>
            <p:ph type="body" sz="half" idx="2"/>
          </p:nvPr>
        </p:nvSpPr>
        <p:spPr>
          <a:xfrm>
            <a:off x="839788" y="2057400"/>
            <a:ext cx="3932237" cy="685800"/>
          </a:xfrm>
        </p:spPr>
        <p:txBody>
          <a:bodyPr/>
          <a:lstStyle/>
          <a:p>
            <a:r>
              <a:rPr lang="en-US" b="0" i="0" dirty="0">
                <a:solidFill>
                  <a:srgbClr val="0D0D0D"/>
                </a:solidFill>
                <a:effectLst/>
                <a:highlight>
                  <a:srgbClr val="FFFFFF"/>
                </a:highlight>
                <a:latin typeface="Söhne"/>
              </a:rPr>
              <a:t>Professionals should be honest and ethical in their professional and business practices.</a:t>
            </a:r>
            <a:endParaRPr lang="en-ZA" dirty="0"/>
          </a:p>
        </p:txBody>
      </p:sp>
      <p:sp>
        <p:nvSpPr>
          <p:cNvPr id="11" name="Title 3">
            <a:extLst>
              <a:ext uri="{FF2B5EF4-FFF2-40B4-BE49-F238E27FC236}">
                <a16:creationId xmlns:a16="http://schemas.microsoft.com/office/drawing/2014/main" id="{0CCA974B-495F-50A1-F35A-66977D4D732C}"/>
              </a:ext>
            </a:extLst>
          </p:cNvPr>
          <p:cNvSpPr txBox="1">
            <a:spLocks/>
          </p:cNvSpPr>
          <p:nvPr/>
        </p:nvSpPr>
        <p:spPr>
          <a:xfrm>
            <a:off x="827883" y="2400300"/>
            <a:ext cx="3932237" cy="685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l"/>
            <a:r>
              <a:rPr lang="en-ZA" b="1" i="0" dirty="0">
                <a:solidFill>
                  <a:srgbClr val="0D0D0D"/>
                </a:solidFill>
                <a:effectLst/>
                <a:highlight>
                  <a:srgbClr val="FFFFFF"/>
                </a:highlight>
                <a:latin typeface="Söhne"/>
              </a:rPr>
              <a:t>Confidentiality</a:t>
            </a:r>
          </a:p>
        </p:txBody>
      </p:sp>
      <p:sp>
        <p:nvSpPr>
          <p:cNvPr id="12" name="Text Placeholder 5">
            <a:extLst>
              <a:ext uri="{FF2B5EF4-FFF2-40B4-BE49-F238E27FC236}">
                <a16:creationId xmlns:a16="http://schemas.microsoft.com/office/drawing/2014/main" id="{697B0FB9-CC63-995D-FA0A-6E3A36F1A936}"/>
              </a:ext>
            </a:extLst>
          </p:cNvPr>
          <p:cNvSpPr txBox="1">
            <a:spLocks/>
          </p:cNvSpPr>
          <p:nvPr/>
        </p:nvSpPr>
        <p:spPr>
          <a:xfrm>
            <a:off x="827883" y="3086100"/>
            <a:ext cx="3932237" cy="6858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i="0" dirty="0">
                <a:solidFill>
                  <a:srgbClr val="0D0D0D"/>
                </a:solidFill>
                <a:effectLst/>
                <a:highlight>
                  <a:srgbClr val="FFFFFF"/>
                </a:highlight>
                <a:latin typeface="Söhne"/>
              </a:rPr>
              <a:t>ICT professionals must protect the confidentiality of all information entrusted to them.</a:t>
            </a:r>
            <a:endParaRPr lang="en-ZA" dirty="0"/>
          </a:p>
        </p:txBody>
      </p:sp>
      <p:sp>
        <p:nvSpPr>
          <p:cNvPr id="13" name="Title 3">
            <a:extLst>
              <a:ext uri="{FF2B5EF4-FFF2-40B4-BE49-F238E27FC236}">
                <a16:creationId xmlns:a16="http://schemas.microsoft.com/office/drawing/2014/main" id="{821AB59E-9F66-9452-522B-0B18422171FA}"/>
              </a:ext>
            </a:extLst>
          </p:cNvPr>
          <p:cNvSpPr txBox="1">
            <a:spLocks/>
          </p:cNvSpPr>
          <p:nvPr/>
        </p:nvSpPr>
        <p:spPr>
          <a:xfrm>
            <a:off x="827883" y="3429000"/>
            <a:ext cx="3932237" cy="685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l"/>
            <a:r>
              <a:rPr lang="en-ZA" b="1" i="0" dirty="0">
                <a:solidFill>
                  <a:srgbClr val="0D0D0D"/>
                </a:solidFill>
                <a:effectLst/>
                <a:highlight>
                  <a:srgbClr val="FFFFFF"/>
                </a:highlight>
                <a:latin typeface="Söhne"/>
              </a:rPr>
              <a:t>Objectivity</a:t>
            </a:r>
          </a:p>
        </p:txBody>
      </p:sp>
      <p:sp>
        <p:nvSpPr>
          <p:cNvPr id="14" name="Text Placeholder 5">
            <a:extLst>
              <a:ext uri="{FF2B5EF4-FFF2-40B4-BE49-F238E27FC236}">
                <a16:creationId xmlns:a16="http://schemas.microsoft.com/office/drawing/2014/main" id="{475BA356-4F09-E187-BDD9-D3623899525E}"/>
              </a:ext>
            </a:extLst>
          </p:cNvPr>
          <p:cNvSpPr txBox="1">
            <a:spLocks/>
          </p:cNvSpPr>
          <p:nvPr/>
        </p:nvSpPr>
        <p:spPr>
          <a:xfrm>
            <a:off x="827883" y="4114800"/>
            <a:ext cx="3932237"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i="0" dirty="0">
                <a:solidFill>
                  <a:srgbClr val="0D0D0D"/>
                </a:solidFill>
                <a:effectLst/>
                <a:highlight>
                  <a:srgbClr val="FFFFFF"/>
                </a:highlight>
                <a:latin typeface="Söhne"/>
              </a:rPr>
              <a:t>Avoiding bias and conflicts of interest to ensure impartiality in decision-making.</a:t>
            </a:r>
            <a:endParaRPr lang="en-ZA" dirty="0"/>
          </a:p>
        </p:txBody>
      </p:sp>
      <p:sp>
        <p:nvSpPr>
          <p:cNvPr id="15" name="Title 3">
            <a:extLst>
              <a:ext uri="{FF2B5EF4-FFF2-40B4-BE49-F238E27FC236}">
                <a16:creationId xmlns:a16="http://schemas.microsoft.com/office/drawing/2014/main" id="{A921C77B-1DA7-C29C-21A4-B183E6DEB2DD}"/>
              </a:ext>
            </a:extLst>
          </p:cNvPr>
          <p:cNvSpPr txBox="1">
            <a:spLocks/>
          </p:cNvSpPr>
          <p:nvPr/>
        </p:nvSpPr>
        <p:spPr>
          <a:xfrm>
            <a:off x="827883" y="4457700"/>
            <a:ext cx="3932237" cy="685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l"/>
            <a:r>
              <a:rPr lang="en-ZA" b="1" i="0" dirty="0">
                <a:solidFill>
                  <a:srgbClr val="0D0D0D"/>
                </a:solidFill>
                <a:effectLst/>
                <a:highlight>
                  <a:srgbClr val="FFFFFF"/>
                </a:highlight>
                <a:latin typeface="Söhne"/>
              </a:rPr>
              <a:t>Competence</a:t>
            </a:r>
          </a:p>
        </p:txBody>
      </p:sp>
      <p:sp>
        <p:nvSpPr>
          <p:cNvPr id="16" name="Text Placeholder 5">
            <a:extLst>
              <a:ext uri="{FF2B5EF4-FFF2-40B4-BE49-F238E27FC236}">
                <a16:creationId xmlns:a16="http://schemas.microsoft.com/office/drawing/2014/main" id="{81B0A0DE-2B47-1895-9B48-2D46376DB592}"/>
              </a:ext>
            </a:extLst>
          </p:cNvPr>
          <p:cNvSpPr txBox="1">
            <a:spLocks/>
          </p:cNvSpPr>
          <p:nvPr/>
        </p:nvSpPr>
        <p:spPr>
          <a:xfrm>
            <a:off x="827883" y="5143500"/>
            <a:ext cx="3932237" cy="6858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i="0" dirty="0">
                <a:solidFill>
                  <a:srgbClr val="0D0D0D"/>
                </a:solidFill>
                <a:effectLst/>
                <a:highlight>
                  <a:srgbClr val="FFFFFF"/>
                </a:highlight>
                <a:latin typeface="Söhne"/>
              </a:rPr>
              <a:t>Maintain professional knowledge and skills at levels required to ensure competent services.</a:t>
            </a:r>
            <a:endParaRPr lang="en-ZA" dirty="0"/>
          </a:p>
        </p:txBody>
      </p:sp>
      <p:pic>
        <p:nvPicPr>
          <p:cNvPr id="17" name="Picture 16">
            <a:extLst>
              <a:ext uri="{FF2B5EF4-FFF2-40B4-BE49-F238E27FC236}">
                <a16:creationId xmlns:a16="http://schemas.microsoft.com/office/drawing/2014/main" id="{FD4C77A6-8C06-5F43-2F1D-F6C33F661551}"/>
              </a:ext>
            </a:extLst>
          </p:cNvPr>
          <p:cNvPicPr>
            <a:picLocks noChangeAspect="1"/>
          </p:cNvPicPr>
          <p:nvPr/>
        </p:nvPicPr>
        <p:blipFill>
          <a:blip r:embed="rId2"/>
          <a:stretch>
            <a:fillRect/>
          </a:stretch>
        </p:blipFill>
        <p:spPr>
          <a:xfrm>
            <a:off x="4846997" y="1673327"/>
            <a:ext cx="7345003" cy="4197145"/>
          </a:xfrm>
          <a:prstGeom prst="rect">
            <a:avLst/>
          </a:prstGeom>
        </p:spPr>
      </p:pic>
    </p:spTree>
    <p:extLst>
      <p:ext uri="{BB962C8B-B14F-4D97-AF65-F5344CB8AC3E}">
        <p14:creationId xmlns:p14="http://schemas.microsoft.com/office/powerpoint/2010/main" val="748367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D446B-CE60-A30E-2E61-6D02AB1480C7}"/>
              </a:ext>
            </a:extLst>
          </p:cNvPr>
          <p:cNvSpPr>
            <a:spLocks noGrp="1"/>
          </p:cNvSpPr>
          <p:nvPr>
            <p:ph type="title"/>
          </p:nvPr>
        </p:nvSpPr>
        <p:spPr/>
        <p:txBody>
          <a:bodyPr/>
          <a:lstStyle/>
          <a:p>
            <a:r>
              <a:rPr lang="en-ZA" b="1" i="0" dirty="0">
                <a:solidFill>
                  <a:srgbClr val="0D0D0D"/>
                </a:solidFill>
                <a:effectLst/>
                <a:highlight>
                  <a:srgbClr val="FFFFFF"/>
                </a:highlight>
                <a:latin typeface="Söhne"/>
              </a:rPr>
              <a:t>Acknowledging and Correcting Errors</a:t>
            </a:r>
            <a:endParaRPr lang="en-ZA" dirty="0"/>
          </a:p>
        </p:txBody>
      </p:sp>
      <p:sp>
        <p:nvSpPr>
          <p:cNvPr id="4" name="Text Placeholder 3">
            <a:extLst>
              <a:ext uri="{FF2B5EF4-FFF2-40B4-BE49-F238E27FC236}">
                <a16:creationId xmlns:a16="http://schemas.microsoft.com/office/drawing/2014/main" id="{76F0BAFA-E5FB-D0AE-C1CB-4466F107792F}"/>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ICT professionals should be quick to recognize and rectify their mistakes. This includes openly acknowledging errors during discussions and actively working towards correcting them, which is essential for maintaining trust and credibility.</a:t>
            </a:r>
            <a:endParaRPr lang="en-ZA" dirty="0"/>
          </a:p>
        </p:txBody>
      </p:sp>
      <p:pic>
        <p:nvPicPr>
          <p:cNvPr id="26626" name="Picture 2">
            <a:extLst>
              <a:ext uri="{FF2B5EF4-FFF2-40B4-BE49-F238E27FC236}">
                <a16:creationId xmlns:a16="http://schemas.microsoft.com/office/drawing/2014/main" id="{C79C640C-C789-A073-6FD8-571C054CC5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881187"/>
            <a:ext cx="61722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654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14360-0DCD-C667-6812-1C13D150D1A8}"/>
              </a:ext>
            </a:extLst>
          </p:cNvPr>
          <p:cNvSpPr>
            <a:spLocks noGrp="1"/>
          </p:cNvSpPr>
          <p:nvPr>
            <p:ph type="title"/>
          </p:nvPr>
        </p:nvSpPr>
        <p:spPr/>
        <p:txBody>
          <a:bodyPr/>
          <a:lstStyle/>
          <a:p>
            <a:r>
              <a:rPr lang="en-ZA" b="1" i="0" dirty="0">
                <a:solidFill>
                  <a:srgbClr val="0D0D0D"/>
                </a:solidFill>
                <a:effectLst/>
                <a:highlight>
                  <a:srgbClr val="FFFFFF"/>
                </a:highlight>
                <a:latin typeface="Söhne"/>
              </a:rPr>
              <a:t>Responsibility for Consequences</a:t>
            </a:r>
            <a:endParaRPr lang="en-ZA" dirty="0"/>
          </a:p>
        </p:txBody>
      </p:sp>
      <p:sp>
        <p:nvSpPr>
          <p:cNvPr id="4" name="Text Placeholder 3">
            <a:extLst>
              <a:ext uri="{FF2B5EF4-FFF2-40B4-BE49-F238E27FC236}">
                <a16:creationId xmlns:a16="http://schemas.microsoft.com/office/drawing/2014/main" id="{C578623E-160E-A95D-FF23-B5B126A66927}"/>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Professionals must take responsibility for the outcomes of their decisions and actions. This involves assessing the impact of their work and being transparent with colleagues and stakeholders about both positive and negative results.</a:t>
            </a:r>
            <a:endParaRPr lang="en-ZA" dirty="0"/>
          </a:p>
        </p:txBody>
      </p:sp>
      <p:pic>
        <p:nvPicPr>
          <p:cNvPr id="26628" name="Picture 4">
            <a:extLst>
              <a:ext uri="{FF2B5EF4-FFF2-40B4-BE49-F238E27FC236}">
                <a16:creationId xmlns:a16="http://schemas.microsoft.com/office/drawing/2014/main" id="{82FABAAD-7610-A944-48B6-88BF7A1C2D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804035"/>
            <a:ext cx="6172200" cy="324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044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DE46C9-A8B4-92D2-57D3-8C06D4F4DE2D}"/>
              </a:ext>
            </a:extLst>
          </p:cNvPr>
          <p:cNvSpPr>
            <a:spLocks noGrp="1"/>
          </p:cNvSpPr>
          <p:nvPr>
            <p:ph type="title"/>
          </p:nvPr>
        </p:nvSpPr>
        <p:spPr/>
        <p:txBody>
          <a:bodyPr>
            <a:normAutofit/>
          </a:bodyPr>
          <a:lstStyle/>
          <a:p>
            <a:pPr algn="l"/>
            <a:r>
              <a:rPr lang="en-US" b="1" i="0" dirty="0">
                <a:solidFill>
                  <a:srgbClr val="0D0D0D"/>
                </a:solidFill>
                <a:effectLst/>
                <a:highlight>
                  <a:srgbClr val="FFFFFF"/>
                </a:highlight>
                <a:latin typeface="Söhne"/>
              </a:rPr>
              <a:t>Responsibility to Employers and Clients</a:t>
            </a:r>
          </a:p>
        </p:txBody>
      </p:sp>
      <p:sp>
        <p:nvSpPr>
          <p:cNvPr id="7" name="Text Placeholder 6">
            <a:extLst>
              <a:ext uri="{FF2B5EF4-FFF2-40B4-BE49-F238E27FC236}">
                <a16:creationId xmlns:a16="http://schemas.microsoft.com/office/drawing/2014/main" id="{48619A2E-A7AA-1C66-64F8-C3D6CBC61082}"/>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The "Responsibility to Employers and Clients" refers to the ethical obligation of professionals to serve their employers and clients effectively, competently, and responsibly. This includes delivering services and products according to agreed-upon requirements, maintaining confidentiality, and avoiding conflicts of interest to ensure that the professional's actions are always in the best interest of those they serve.</a:t>
            </a:r>
            <a:endParaRPr lang="en-ZA" dirty="0"/>
          </a:p>
        </p:txBody>
      </p:sp>
      <p:pic>
        <p:nvPicPr>
          <p:cNvPr id="13" name="Picture Placeholder 12">
            <a:extLst>
              <a:ext uri="{FF2B5EF4-FFF2-40B4-BE49-F238E27FC236}">
                <a16:creationId xmlns:a16="http://schemas.microsoft.com/office/drawing/2014/main" id="{362CFB9D-08C3-EAA8-BA6C-84A66E440944}"/>
              </a:ext>
            </a:extLst>
          </p:cNvPr>
          <p:cNvPicPr>
            <a:picLocks noGrp="1" noChangeAspect="1"/>
          </p:cNvPicPr>
          <p:nvPr>
            <p:ph type="pic" idx="1"/>
          </p:nvPr>
        </p:nvPicPr>
        <p:blipFill>
          <a:blip r:embed="rId2"/>
          <a:srcRect l="13816" r="13816"/>
          <a:stretch>
            <a:fillRect/>
          </a:stretch>
        </p:blipFill>
        <p:spPr>
          <a:prstGeom prst="rect">
            <a:avLst/>
          </a:prstGeom>
        </p:spPr>
      </p:pic>
    </p:spTree>
    <p:extLst>
      <p:ext uri="{BB962C8B-B14F-4D97-AF65-F5344CB8AC3E}">
        <p14:creationId xmlns:p14="http://schemas.microsoft.com/office/powerpoint/2010/main" val="288738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DE46C9-A8B4-92D2-57D3-8C06D4F4DE2D}"/>
              </a:ext>
            </a:extLst>
          </p:cNvPr>
          <p:cNvSpPr>
            <a:spLocks noGrp="1"/>
          </p:cNvSpPr>
          <p:nvPr>
            <p:ph type="title"/>
          </p:nvPr>
        </p:nvSpPr>
        <p:spPr/>
        <p:txBody>
          <a:bodyPr>
            <a:normAutofit/>
          </a:bodyPr>
          <a:lstStyle/>
          <a:p>
            <a:pPr algn="l"/>
            <a:r>
              <a:rPr lang="en-US" b="1" i="0" dirty="0">
                <a:solidFill>
                  <a:srgbClr val="0D0D0D"/>
                </a:solidFill>
                <a:effectLst/>
                <a:highlight>
                  <a:srgbClr val="FFFFFF"/>
                </a:highlight>
                <a:latin typeface="Söhne"/>
              </a:rPr>
              <a:t>Responsibility to Employers and Clients</a:t>
            </a:r>
          </a:p>
        </p:txBody>
      </p:sp>
      <p:pic>
        <p:nvPicPr>
          <p:cNvPr id="9" name="Picture Placeholder 8">
            <a:extLst>
              <a:ext uri="{FF2B5EF4-FFF2-40B4-BE49-F238E27FC236}">
                <a16:creationId xmlns:a16="http://schemas.microsoft.com/office/drawing/2014/main" id="{9A87D85C-716F-E32A-5342-2292E6BAB352}"/>
              </a:ext>
            </a:extLst>
          </p:cNvPr>
          <p:cNvPicPr>
            <a:picLocks noGrp="1" noChangeAspect="1"/>
          </p:cNvPicPr>
          <p:nvPr>
            <p:ph type="pic" idx="1"/>
          </p:nvPr>
        </p:nvPicPr>
        <p:blipFill>
          <a:blip r:embed="rId2"/>
          <a:srcRect l="13816" r="13816"/>
          <a:stretch>
            <a:fillRect/>
          </a:stretch>
        </p:blipFill>
        <p:spPr>
          <a:prstGeom prst="rect">
            <a:avLst/>
          </a:prstGeom>
        </p:spPr>
      </p:pic>
      <p:sp>
        <p:nvSpPr>
          <p:cNvPr id="7" name="Text Placeholder 6">
            <a:extLst>
              <a:ext uri="{FF2B5EF4-FFF2-40B4-BE49-F238E27FC236}">
                <a16:creationId xmlns:a16="http://schemas.microsoft.com/office/drawing/2014/main" id="{48619A2E-A7AA-1C66-64F8-C3D6CBC61082}"/>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Effectiveness and Competence</a:t>
            </a:r>
            <a:r>
              <a:rPr lang="en-US" b="0" i="0" dirty="0">
                <a:solidFill>
                  <a:srgbClr val="0D0D0D"/>
                </a:solidFill>
                <a:effectLst/>
                <a:highlight>
                  <a:srgbClr val="FFFFFF"/>
                </a:highlight>
                <a:latin typeface="Söhne"/>
              </a:rPr>
              <a:t>: Professionals should strive to serve their employers and clients effectively and competently. They are expected to apply their skills and knowledge to meet the needs of their stakeholders efficiently.</a:t>
            </a:r>
            <a:endParaRPr lang="en-ZA" dirty="0"/>
          </a:p>
        </p:txBody>
      </p:sp>
    </p:spTree>
    <p:extLst>
      <p:ext uri="{BB962C8B-B14F-4D97-AF65-F5344CB8AC3E}">
        <p14:creationId xmlns:p14="http://schemas.microsoft.com/office/powerpoint/2010/main" val="4284552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7282F6-D749-A60B-D25C-9A3941A4F916}"/>
              </a:ext>
            </a:extLst>
          </p:cNvPr>
          <p:cNvSpPr>
            <a:spLocks noGrp="1"/>
          </p:cNvSpPr>
          <p:nvPr>
            <p:ph type="title"/>
          </p:nvPr>
        </p:nvSpPr>
        <p:spPr/>
        <p:txBody>
          <a:bodyPr/>
          <a:lstStyle/>
          <a:p>
            <a:r>
              <a:rPr lang="en-US" b="1" i="0" dirty="0">
                <a:solidFill>
                  <a:srgbClr val="0D0D0D"/>
                </a:solidFill>
                <a:effectLst/>
                <a:highlight>
                  <a:srgbClr val="FFFFFF"/>
                </a:highlight>
                <a:latin typeface="Söhne"/>
              </a:rPr>
              <a:t>Responsibility to Employers and Clients</a:t>
            </a:r>
            <a:endParaRPr lang="en-ZA" dirty="0"/>
          </a:p>
        </p:txBody>
      </p:sp>
      <p:pic>
        <p:nvPicPr>
          <p:cNvPr id="6" name="Picture Placeholder 5">
            <a:extLst>
              <a:ext uri="{FF2B5EF4-FFF2-40B4-BE49-F238E27FC236}">
                <a16:creationId xmlns:a16="http://schemas.microsoft.com/office/drawing/2014/main" id="{D29288A5-836E-D1D2-0DE6-A7D3E4CAA775}"/>
              </a:ext>
            </a:extLst>
          </p:cNvPr>
          <p:cNvPicPr>
            <a:picLocks noGrp="1" noChangeAspect="1"/>
          </p:cNvPicPr>
          <p:nvPr>
            <p:ph idx="1"/>
          </p:nvPr>
        </p:nvPicPr>
        <p:blipFill>
          <a:blip r:embed="rId2"/>
          <a:stretch>
            <a:fillRect/>
          </a:stretch>
        </p:blipFill>
        <p:spPr>
          <a:xfrm>
            <a:off x="5832475" y="987425"/>
            <a:ext cx="4873625" cy="4873625"/>
          </a:xfrm>
          <a:prstGeom prst="rect">
            <a:avLst/>
          </a:prstGeom>
        </p:spPr>
      </p:pic>
      <p:sp>
        <p:nvSpPr>
          <p:cNvPr id="4" name="Text Placeholder 3">
            <a:extLst>
              <a:ext uri="{FF2B5EF4-FFF2-40B4-BE49-F238E27FC236}">
                <a16:creationId xmlns:a16="http://schemas.microsoft.com/office/drawing/2014/main" id="{528C97CE-07CB-8B2D-D715-67B6F0CDB77B}"/>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Responsible Delivery</a:t>
            </a:r>
            <a:r>
              <a:rPr lang="en-US" b="0" i="0" dirty="0">
                <a:solidFill>
                  <a:srgbClr val="0D0D0D"/>
                </a:solidFill>
                <a:effectLst/>
                <a:highlight>
                  <a:srgbClr val="FFFFFF"/>
                </a:highlight>
                <a:latin typeface="Söhne"/>
              </a:rPr>
              <a:t>: Professionals should deliver services and products responsibly, according to the agreed requirements. This includes adhering to timelines, budgets, and the specific details outlined in service agreements or contracts</a:t>
            </a:r>
            <a:endParaRPr lang="en-ZA" dirty="0"/>
          </a:p>
        </p:txBody>
      </p:sp>
    </p:spTree>
    <p:extLst>
      <p:ext uri="{BB962C8B-B14F-4D97-AF65-F5344CB8AC3E}">
        <p14:creationId xmlns:p14="http://schemas.microsoft.com/office/powerpoint/2010/main" val="3578622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7A6-8B85-0DF9-4AE1-D2664DA0C44E}"/>
              </a:ext>
            </a:extLst>
          </p:cNvPr>
          <p:cNvSpPr>
            <a:spLocks noGrp="1"/>
          </p:cNvSpPr>
          <p:nvPr>
            <p:ph type="title"/>
          </p:nvPr>
        </p:nvSpPr>
        <p:spPr/>
        <p:txBody>
          <a:bodyPr/>
          <a:lstStyle/>
          <a:p>
            <a:r>
              <a:rPr lang="en-US" b="1" i="0" dirty="0">
                <a:solidFill>
                  <a:srgbClr val="0D0D0D"/>
                </a:solidFill>
                <a:effectLst/>
                <a:highlight>
                  <a:srgbClr val="FFFFFF"/>
                </a:highlight>
                <a:latin typeface="Söhne"/>
              </a:rPr>
              <a:t>Responsibility to Employers and Clients</a:t>
            </a:r>
            <a:endParaRPr lang="en-ZA" dirty="0"/>
          </a:p>
        </p:txBody>
      </p:sp>
      <p:sp>
        <p:nvSpPr>
          <p:cNvPr id="3" name="Content Placeholder 2">
            <a:extLst>
              <a:ext uri="{FF2B5EF4-FFF2-40B4-BE49-F238E27FC236}">
                <a16:creationId xmlns:a16="http://schemas.microsoft.com/office/drawing/2014/main" id="{9782944A-9D9F-9D7C-F338-F658F751BC7D}"/>
              </a:ext>
            </a:extLst>
          </p:cNvPr>
          <p:cNvSpPr>
            <a:spLocks noGrp="1"/>
          </p:cNvSpPr>
          <p:nvPr>
            <p:ph idx="1"/>
          </p:nvPr>
        </p:nvSpPr>
        <p:spPr/>
        <p:txBody>
          <a:bodyPr/>
          <a:lstStyle/>
          <a:p>
            <a:endParaRPr lang="en-ZA"/>
          </a:p>
        </p:txBody>
      </p:sp>
      <p:sp>
        <p:nvSpPr>
          <p:cNvPr id="4" name="Text Placeholder 3">
            <a:extLst>
              <a:ext uri="{FF2B5EF4-FFF2-40B4-BE49-F238E27FC236}">
                <a16:creationId xmlns:a16="http://schemas.microsoft.com/office/drawing/2014/main" id="{D246808E-69C8-7F3E-B002-135F7DEAF6E3}"/>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Avoiding Misuse of IT</a:t>
            </a:r>
            <a:r>
              <a:rPr lang="en-US" b="0" i="0" dirty="0">
                <a:solidFill>
                  <a:srgbClr val="0D0D0D"/>
                </a:solidFill>
                <a:effectLst/>
                <a:highlight>
                  <a:srgbClr val="FFFFFF"/>
                </a:highlight>
                <a:latin typeface="Söhne"/>
              </a:rPr>
              <a:t>: It is crucial to avoid the misuse of information technology. Professionals must ensure that the use of technology and data is ethical, respecting privacy laws and regulations, and does not harm the organization or its clients.</a:t>
            </a:r>
            <a:endParaRPr lang="en-ZA" dirty="0"/>
          </a:p>
        </p:txBody>
      </p:sp>
    </p:spTree>
    <p:extLst>
      <p:ext uri="{BB962C8B-B14F-4D97-AF65-F5344CB8AC3E}">
        <p14:creationId xmlns:p14="http://schemas.microsoft.com/office/powerpoint/2010/main" val="3971486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1C3B7-9AF5-9A4A-5650-27C1ED66AE81}"/>
              </a:ext>
            </a:extLst>
          </p:cNvPr>
          <p:cNvSpPr>
            <a:spLocks noGrp="1"/>
          </p:cNvSpPr>
          <p:nvPr>
            <p:ph type="title"/>
          </p:nvPr>
        </p:nvSpPr>
        <p:spPr/>
        <p:txBody>
          <a:bodyPr/>
          <a:lstStyle/>
          <a:p>
            <a:r>
              <a:rPr lang="en-ZA" b="1" i="0" dirty="0">
                <a:solidFill>
                  <a:srgbClr val="0D0D0D"/>
                </a:solidFill>
                <a:effectLst/>
                <a:highlight>
                  <a:srgbClr val="FFFFFF"/>
                </a:highlight>
                <a:latin typeface="Söhne"/>
              </a:rPr>
              <a:t>Legal Compliance</a:t>
            </a:r>
            <a:endParaRPr lang="en-ZA" dirty="0"/>
          </a:p>
        </p:txBody>
      </p:sp>
      <p:pic>
        <p:nvPicPr>
          <p:cNvPr id="6" name="Content Placeholder 5">
            <a:extLst>
              <a:ext uri="{FF2B5EF4-FFF2-40B4-BE49-F238E27FC236}">
                <a16:creationId xmlns:a16="http://schemas.microsoft.com/office/drawing/2014/main" id="{5353D4B9-CD88-2D61-C141-B3A83C4CC60B}"/>
              </a:ext>
            </a:extLst>
          </p:cNvPr>
          <p:cNvPicPr>
            <a:picLocks noGrp="1" noChangeAspect="1"/>
          </p:cNvPicPr>
          <p:nvPr>
            <p:ph idx="1"/>
          </p:nvPr>
        </p:nvPicPr>
        <p:blipFill>
          <a:blip r:embed="rId2"/>
          <a:stretch>
            <a:fillRect/>
          </a:stretch>
        </p:blipFill>
        <p:spPr>
          <a:xfrm>
            <a:off x="5183188" y="1660752"/>
            <a:ext cx="6172200" cy="3526971"/>
          </a:xfrm>
          <a:prstGeom prst="rect">
            <a:avLst/>
          </a:prstGeom>
        </p:spPr>
      </p:pic>
      <p:sp>
        <p:nvSpPr>
          <p:cNvPr id="4" name="Text Placeholder 3">
            <a:extLst>
              <a:ext uri="{FF2B5EF4-FFF2-40B4-BE49-F238E27FC236}">
                <a16:creationId xmlns:a16="http://schemas.microsoft.com/office/drawing/2014/main" id="{B72BCC59-5439-C80C-D711-18E1E2C383EA}"/>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Legal compliance refers to the adherence to laws, regulations, and guidelines that govern an individual's or organization's operations. It involves understanding and following legal standards to ensure that all activities conducted are within the bounds of the law, thereby avoiding legal penalties and maintaining ethical practices.</a:t>
            </a:r>
            <a:endParaRPr lang="en-ZA" dirty="0"/>
          </a:p>
        </p:txBody>
      </p:sp>
    </p:spTree>
    <p:extLst>
      <p:ext uri="{BB962C8B-B14F-4D97-AF65-F5344CB8AC3E}">
        <p14:creationId xmlns:p14="http://schemas.microsoft.com/office/powerpoint/2010/main" val="323081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A71B-2B65-212B-CE10-9A3A687F6A47}"/>
              </a:ext>
            </a:extLst>
          </p:cNvPr>
          <p:cNvSpPr>
            <a:spLocks noGrp="1"/>
          </p:cNvSpPr>
          <p:nvPr>
            <p:ph type="title"/>
          </p:nvPr>
        </p:nvSpPr>
        <p:spPr/>
        <p:txBody>
          <a:bodyPr/>
          <a:lstStyle/>
          <a:p>
            <a:r>
              <a:rPr lang="en-ZA" b="1" i="0" dirty="0">
                <a:solidFill>
                  <a:srgbClr val="0D0D0D"/>
                </a:solidFill>
                <a:effectLst/>
                <a:highlight>
                  <a:srgbClr val="FFFFFF"/>
                </a:highlight>
                <a:latin typeface="Söhne"/>
              </a:rPr>
              <a:t>Understanding and Compliance</a:t>
            </a:r>
            <a:endParaRPr lang="en-ZA" dirty="0"/>
          </a:p>
        </p:txBody>
      </p:sp>
      <p:pic>
        <p:nvPicPr>
          <p:cNvPr id="6" name="Content Placeholder 5">
            <a:extLst>
              <a:ext uri="{FF2B5EF4-FFF2-40B4-BE49-F238E27FC236}">
                <a16:creationId xmlns:a16="http://schemas.microsoft.com/office/drawing/2014/main" id="{3A98F9DD-6BC5-3F78-7216-92FD909C773C}"/>
              </a:ext>
            </a:extLst>
          </p:cNvPr>
          <p:cNvPicPr>
            <a:picLocks noGrp="1" noChangeAspect="1"/>
          </p:cNvPicPr>
          <p:nvPr>
            <p:ph idx="1"/>
          </p:nvPr>
        </p:nvPicPr>
        <p:blipFill>
          <a:blip r:embed="rId2"/>
          <a:stretch>
            <a:fillRect/>
          </a:stretch>
        </p:blipFill>
        <p:spPr>
          <a:xfrm>
            <a:off x="5832475" y="987425"/>
            <a:ext cx="4873625" cy="4873625"/>
          </a:xfrm>
          <a:prstGeom prst="rect">
            <a:avLst/>
          </a:prstGeom>
        </p:spPr>
      </p:pic>
      <p:sp>
        <p:nvSpPr>
          <p:cNvPr id="4" name="Text Placeholder 3">
            <a:extLst>
              <a:ext uri="{FF2B5EF4-FFF2-40B4-BE49-F238E27FC236}">
                <a16:creationId xmlns:a16="http://schemas.microsoft.com/office/drawing/2014/main" id="{EEC23CA3-4E5B-A610-51DF-7F2A9C8B7974}"/>
              </a:ext>
            </a:extLst>
          </p:cNvPr>
          <p:cNvSpPr>
            <a:spLocks noGrp="1"/>
          </p:cNvSpPr>
          <p:nvPr>
            <p:ph type="body" sz="half" idx="2"/>
          </p:nvPr>
        </p:nvSpPr>
        <p:spPr/>
        <p:txBody>
          <a:bodyPr/>
          <a:lstStyle/>
          <a:p>
            <a:r>
              <a:rPr lang="en-US" b="0" i="0" dirty="0">
                <a:solidFill>
                  <a:srgbClr val="0D0D0D"/>
                </a:solidFill>
                <a:effectLst/>
                <a:highlight>
                  <a:srgbClr val="FFFFFF"/>
                </a:highlight>
                <a:latin typeface="Söhne"/>
              </a:rPr>
              <a:t>ICT professionals are expected to understand and fully comply with all applicable laws, regulations, and contractual obligations. This requires keeping up-to-date with the legal standards that impact their work and the broader industry.</a:t>
            </a:r>
            <a:endParaRPr lang="en-ZA" dirty="0"/>
          </a:p>
        </p:txBody>
      </p:sp>
    </p:spTree>
    <p:extLst>
      <p:ext uri="{BB962C8B-B14F-4D97-AF65-F5344CB8AC3E}">
        <p14:creationId xmlns:p14="http://schemas.microsoft.com/office/powerpoint/2010/main" val="3124968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1564</Words>
  <Application>Microsoft Office PowerPoint</Application>
  <PresentationFormat>Widescreen</PresentationFormat>
  <Paragraphs>70</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Söhne</vt:lpstr>
      <vt:lpstr>Office Theme</vt:lpstr>
      <vt:lpstr>Professional Ethics</vt:lpstr>
      <vt:lpstr>Professional Ethics</vt:lpstr>
      <vt:lpstr>Integrity</vt:lpstr>
      <vt:lpstr>Responsibility to Employers and Clients</vt:lpstr>
      <vt:lpstr>Responsibility to Employers and Clients</vt:lpstr>
      <vt:lpstr>Responsibility to Employers and Clients</vt:lpstr>
      <vt:lpstr>Responsibility to Employers and Clients</vt:lpstr>
      <vt:lpstr>Legal Compliance</vt:lpstr>
      <vt:lpstr>Understanding and Compliance</vt:lpstr>
      <vt:lpstr>Proactive Advising</vt:lpstr>
      <vt:lpstr>Privacy and Data Protection</vt:lpstr>
      <vt:lpstr>Uphold Principles of Data Protection and Privacy</vt:lpstr>
      <vt:lpstr>Safeguard Personal Data and Implement Robust Cybersecurity Measures</vt:lpstr>
      <vt:lpstr>Sustainability and Social Responsibility</vt:lpstr>
      <vt:lpstr>Environmental Impact of ICT Solutions</vt:lpstr>
      <vt:lpstr>Social Responsibility</vt:lpstr>
      <vt:lpstr>Professional Development</vt:lpstr>
      <vt:lpstr>Continual Learning</vt:lpstr>
      <vt:lpstr>Mentoring and Knowledge Sharing</vt:lpstr>
      <vt:lpstr>Public Interest</vt:lpstr>
      <vt:lpstr>Respect for Public Health, Safety, and Welfare</vt:lpstr>
      <vt:lpstr>Reporting Negative Effects</vt:lpstr>
      <vt:lpstr>Quality of Work</vt:lpstr>
      <vt:lpstr>Reliability and Quality of ICT Services and Products</vt:lpstr>
      <vt:lpstr>Improving Quality of Life</vt:lpstr>
      <vt:lpstr>Conflict of Interest</vt:lpstr>
      <vt:lpstr>Identify and Disclose</vt:lpstr>
      <vt:lpstr>Avoid or Manage</vt:lpstr>
      <vt:lpstr>Accountability</vt:lpstr>
      <vt:lpstr>Acknowledging and Correcting Errors</vt:lpstr>
      <vt:lpstr>Responsibility for Consequences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Ethics</dc:title>
  <dc:creator>Venthan Thuraisingham</dc:creator>
  <cp:lastModifiedBy>Venthan Thuraisingham</cp:lastModifiedBy>
  <cp:revision>1</cp:revision>
  <dcterms:created xsi:type="dcterms:W3CDTF">2024-04-15T07:01:03Z</dcterms:created>
  <dcterms:modified xsi:type="dcterms:W3CDTF">2024-04-15T08:41:56Z</dcterms:modified>
</cp:coreProperties>
</file>